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y="6858000" cx="12192000"/>
  <p:notesSz cx="6858000" cy="9144000"/>
  <p:embeddedFontLst>
    <p:embeddedFont>
      <p:font typeface="Monda"/>
      <p:regular r:id="rId63"/>
      <p:bold r:id="rId64"/>
    </p:embeddedFont>
    <p:embeddedFont>
      <p:font typeface="Inter-Regular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7" roundtripDataSignature="AMtx7miwDvP+RCT9gAPCHuUrH3JbeNq6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font" Target="fonts/Monda-bold.fntdata"/><Relationship Id="rId63" Type="http://schemas.openxmlformats.org/officeDocument/2006/relationships/font" Target="fonts/Monda-regular.fntdata"/><Relationship Id="rId22" Type="http://schemas.openxmlformats.org/officeDocument/2006/relationships/slide" Target="slides/slide18.xml"/><Relationship Id="rId66" Type="http://schemas.openxmlformats.org/officeDocument/2006/relationships/font" Target="fonts/Inter-Regular-bold.fntdata"/><Relationship Id="rId21" Type="http://schemas.openxmlformats.org/officeDocument/2006/relationships/slide" Target="slides/slide17.xml"/><Relationship Id="rId65" Type="http://schemas.openxmlformats.org/officeDocument/2006/relationships/font" Target="fonts/Inter-Regular-regular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7" Type="http://customschemas.google.com/relationships/presentationmetadata" Target="meta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">
  <p:cSld name="BG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71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66" name="Google Shape;166;p71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274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7" name="Google Shape;167;p71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168" name="Google Shape;168;p71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274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71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274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71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171" name="Google Shape;171;p71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274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71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274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3" name="Google Shape;173;p71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274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4" name="Google Shape;174;p71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175" name="Google Shape;175;p71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274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71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274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">
  <p:cSld name="BG 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72"/>
          <p:cNvGrpSpPr/>
          <p:nvPr/>
        </p:nvGrpSpPr>
        <p:grpSpPr>
          <a:xfrm>
            <a:off x="0" y="-1"/>
            <a:ext cx="12192000" cy="6858003"/>
            <a:chOff x="0" y="-1"/>
            <a:chExt cx="12192000" cy="6858003"/>
          </a:xfrm>
        </p:grpSpPr>
        <p:grpSp>
          <p:nvGrpSpPr>
            <p:cNvPr id="179" name="Google Shape;179;p72"/>
            <p:cNvGrpSpPr/>
            <p:nvPr/>
          </p:nvGrpSpPr>
          <p:grpSpPr>
            <a:xfrm>
              <a:off x="0" y="-1"/>
              <a:ext cx="12191999" cy="6858003"/>
              <a:chOff x="0" y="-1"/>
              <a:chExt cx="12191999" cy="6858003"/>
            </a:xfrm>
          </p:grpSpPr>
          <p:sp>
            <p:nvSpPr>
              <p:cNvPr id="180" name="Google Shape;180;p72"/>
              <p:cNvSpPr/>
              <p:nvPr/>
            </p:nvSpPr>
            <p:spPr>
              <a:xfrm rot="5400000">
                <a:off x="-762556" y="762559"/>
                <a:ext cx="3428997" cy="1903885"/>
              </a:xfrm>
              <a:custGeom>
                <a:rect b="b" l="l" r="r" t="t"/>
                <a:pathLst>
                  <a:path extrusionOk="0" h="1903885" w="3428997">
                    <a:moveTo>
                      <a:pt x="0" y="857247"/>
                    </a:moveTo>
                    <a:lnTo>
                      <a:pt x="0" y="0"/>
                    </a:lnTo>
                    <a:lnTo>
                      <a:pt x="857250" y="0"/>
                    </a:lnTo>
                    <a:lnTo>
                      <a:pt x="1714499" y="857247"/>
                    </a:lnTo>
                    <a:lnTo>
                      <a:pt x="2571747" y="0"/>
                    </a:lnTo>
                    <a:lnTo>
                      <a:pt x="3428997" y="0"/>
                    </a:lnTo>
                    <a:lnTo>
                      <a:pt x="3428997" y="857247"/>
                    </a:lnTo>
                    <a:lnTo>
                      <a:pt x="2571749" y="1714495"/>
                    </a:lnTo>
                    <a:lnTo>
                      <a:pt x="2761140" y="1903885"/>
                    </a:lnTo>
                    <a:lnTo>
                      <a:pt x="667858" y="1903885"/>
                    </a:lnTo>
                    <a:lnTo>
                      <a:pt x="857248" y="1714495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9803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72"/>
              <p:cNvSpPr/>
              <p:nvPr/>
            </p:nvSpPr>
            <p:spPr>
              <a:xfrm rot="5400000">
                <a:off x="-762556" y="4191558"/>
                <a:ext cx="3429000" cy="1903888"/>
              </a:xfrm>
              <a:custGeom>
                <a:rect b="b" l="l" r="r" t="t"/>
                <a:pathLst>
                  <a:path extrusionOk="0" h="1903888" w="3429000">
                    <a:moveTo>
                      <a:pt x="0" y="857247"/>
                    </a:moveTo>
                    <a:lnTo>
                      <a:pt x="0" y="0"/>
                    </a:lnTo>
                    <a:lnTo>
                      <a:pt x="857251" y="0"/>
                    </a:lnTo>
                    <a:lnTo>
                      <a:pt x="1714500" y="857247"/>
                    </a:lnTo>
                    <a:lnTo>
                      <a:pt x="2571749" y="0"/>
                    </a:lnTo>
                    <a:lnTo>
                      <a:pt x="3429000" y="0"/>
                    </a:lnTo>
                    <a:lnTo>
                      <a:pt x="3429000" y="857247"/>
                    </a:lnTo>
                    <a:lnTo>
                      <a:pt x="2571751" y="1714495"/>
                    </a:lnTo>
                    <a:lnTo>
                      <a:pt x="2761145" y="1903888"/>
                    </a:lnTo>
                    <a:lnTo>
                      <a:pt x="667856" y="1903888"/>
                    </a:lnTo>
                    <a:lnTo>
                      <a:pt x="857249" y="1714495"/>
                    </a:lnTo>
                    <a:close/>
                  </a:path>
                </a:pathLst>
              </a:custGeom>
              <a:solidFill>
                <a:schemeClr val="lt1">
                  <a:alpha val="24705"/>
                </a:schemeClr>
              </a:solidFill>
              <a:ln cap="flat" cmpd="sng" w="12700">
                <a:solidFill>
                  <a:schemeClr val="lt1">
                    <a:alpha val="49803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2" name="Google Shape;182;p72"/>
              <p:cNvGrpSpPr/>
              <p:nvPr/>
            </p:nvGrpSpPr>
            <p:grpSpPr>
              <a:xfrm flipH="1" rot="5400000">
                <a:off x="189764" y="1714506"/>
                <a:ext cx="6857999" cy="3428990"/>
                <a:chOff x="5360" y="4228619"/>
                <a:chExt cx="2629388" cy="1314691"/>
              </a:xfrm>
            </p:grpSpPr>
            <p:sp>
              <p:nvSpPr>
                <p:cNvPr id="183" name="Google Shape;183;p72"/>
                <p:cNvSpPr/>
                <p:nvPr/>
              </p:nvSpPr>
              <p:spPr>
                <a:xfrm>
                  <a:off x="5360" y="4228619"/>
                  <a:ext cx="1314693" cy="1314691"/>
                </a:xfrm>
                <a:custGeom>
                  <a:rect b="b" l="l" r="r" t="t"/>
                  <a:pathLst>
                    <a:path extrusionOk="0" h="5353044" w="5353050">
                      <a:moveTo>
                        <a:pt x="0" y="0"/>
                      </a:moveTo>
                      <a:lnTo>
                        <a:pt x="1338264" y="0"/>
                      </a:lnTo>
                      <a:lnTo>
                        <a:pt x="2676525" y="1338261"/>
                      </a:lnTo>
                      <a:lnTo>
                        <a:pt x="4014786" y="0"/>
                      </a:lnTo>
                      <a:lnTo>
                        <a:pt x="5353050" y="0"/>
                      </a:lnTo>
                      <a:lnTo>
                        <a:pt x="5353050" y="1338261"/>
                      </a:lnTo>
                      <a:lnTo>
                        <a:pt x="4014789" y="2676522"/>
                      </a:lnTo>
                      <a:lnTo>
                        <a:pt x="5353050" y="4014783"/>
                      </a:lnTo>
                      <a:lnTo>
                        <a:pt x="5353050" y="5353044"/>
                      </a:lnTo>
                      <a:lnTo>
                        <a:pt x="4014786" y="5353044"/>
                      </a:lnTo>
                      <a:lnTo>
                        <a:pt x="2676525" y="4014783"/>
                      </a:lnTo>
                      <a:lnTo>
                        <a:pt x="1338264" y="5353044"/>
                      </a:lnTo>
                      <a:lnTo>
                        <a:pt x="0" y="5353044"/>
                      </a:lnTo>
                      <a:lnTo>
                        <a:pt x="0" y="4014783"/>
                      </a:lnTo>
                      <a:lnTo>
                        <a:pt x="1338261" y="2676522"/>
                      </a:lnTo>
                      <a:lnTo>
                        <a:pt x="0" y="1338261"/>
                      </a:lnTo>
                      <a:close/>
                    </a:path>
                  </a:pathLst>
                </a:custGeom>
                <a:noFill/>
                <a:ln cap="flat" cmpd="sng" w="12700">
                  <a:solidFill>
                    <a:schemeClr val="lt1">
                      <a:alpha val="4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184;p72"/>
                <p:cNvSpPr/>
                <p:nvPr/>
              </p:nvSpPr>
              <p:spPr>
                <a:xfrm>
                  <a:off x="1320054" y="4228619"/>
                  <a:ext cx="1314694" cy="1314691"/>
                </a:xfrm>
                <a:custGeom>
                  <a:rect b="b" l="l" r="r" t="t"/>
                  <a:pathLst>
                    <a:path extrusionOk="0" h="5353044" w="5353050">
                      <a:moveTo>
                        <a:pt x="0" y="0"/>
                      </a:moveTo>
                      <a:lnTo>
                        <a:pt x="1338264" y="0"/>
                      </a:lnTo>
                      <a:lnTo>
                        <a:pt x="2676525" y="1338261"/>
                      </a:lnTo>
                      <a:lnTo>
                        <a:pt x="4014786" y="0"/>
                      </a:lnTo>
                      <a:lnTo>
                        <a:pt x="5353050" y="0"/>
                      </a:lnTo>
                      <a:lnTo>
                        <a:pt x="5353050" y="1338261"/>
                      </a:lnTo>
                      <a:lnTo>
                        <a:pt x="4014789" y="2676522"/>
                      </a:lnTo>
                      <a:lnTo>
                        <a:pt x="5353050" y="4014783"/>
                      </a:lnTo>
                      <a:lnTo>
                        <a:pt x="5353050" y="5353044"/>
                      </a:lnTo>
                      <a:lnTo>
                        <a:pt x="4014786" y="5353044"/>
                      </a:lnTo>
                      <a:lnTo>
                        <a:pt x="2676525" y="4014783"/>
                      </a:lnTo>
                      <a:lnTo>
                        <a:pt x="1338264" y="5353044"/>
                      </a:lnTo>
                      <a:lnTo>
                        <a:pt x="0" y="5353044"/>
                      </a:lnTo>
                      <a:lnTo>
                        <a:pt x="0" y="4014783"/>
                      </a:lnTo>
                      <a:lnTo>
                        <a:pt x="1338261" y="2676522"/>
                      </a:lnTo>
                      <a:lnTo>
                        <a:pt x="0" y="1338261"/>
                      </a:lnTo>
                      <a:close/>
                    </a:path>
                  </a:pathLst>
                </a:custGeom>
                <a:solidFill>
                  <a:schemeClr val="lt1">
                    <a:alpha val="24705"/>
                  </a:schemeClr>
                </a:solidFill>
                <a:ln cap="flat" cmpd="sng" w="12700">
                  <a:solidFill>
                    <a:schemeClr val="lt1">
                      <a:alpha val="4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5" name="Google Shape;185;p72"/>
              <p:cNvGrpSpPr/>
              <p:nvPr/>
            </p:nvGrpSpPr>
            <p:grpSpPr>
              <a:xfrm rot="5400000">
                <a:off x="3619134" y="1714507"/>
                <a:ext cx="6857999" cy="3428990"/>
                <a:chOff x="5360" y="4228619"/>
                <a:chExt cx="2629388" cy="1314691"/>
              </a:xfrm>
            </p:grpSpPr>
            <p:sp>
              <p:nvSpPr>
                <p:cNvPr id="186" name="Google Shape;186;p72"/>
                <p:cNvSpPr/>
                <p:nvPr/>
              </p:nvSpPr>
              <p:spPr>
                <a:xfrm>
                  <a:off x="5360" y="4228619"/>
                  <a:ext cx="1314693" cy="1314691"/>
                </a:xfrm>
                <a:custGeom>
                  <a:rect b="b" l="l" r="r" t="t"/>
                  <a:pathLst>
                    <a:path extrusionOk="0" h="5353044" w="5353050">
                      <a:moveTo>
                        <a:pt x="0" y="0"/>
                      </a:moveTo>
                      <a:lnTo>
                        <a:pt x="1338264" y="0"/>
                      </a:lnTo>
                      <a:lnTo>
                        <a:pt x="2676525" y="1338261"/>
                      </a:lnTo>
                      <a:lnTo>
                        <a:pt x="4014786" y="0"/>
                      </a:lnTo>
                      <a:lnTo>
                        <a:pt x="5353050" y="0"/>
                      </a:lnTo>
                      <a:lnTo>
                        <a:pt x="5353050" y="1338261"/>
                      </a:lnTo>
                      <a:lnTo>
                        <a:pt x="4014789" y="2676522"/>
                      </a:lnTo>
                      <a:lnTo>
                        <a:pt x="5353050" y="4014783"/>
                      </a:lnTo>
                      <a:lnTo>
                        <a:pt x="5353050" y="5353044"/>
                      </a:lnTo>
                      <a:lnTo>
                        <a:pt x="4014786" y="5353044"/>
                      </a:lnTo>
                      <a:lnTo>
                        <a:pt x="2676525" y="4014783"/>
                      </a:lnTo>
                      <a:lnTo>
                        <a:pt x="1338264" y="5353044"/>
                      </a:lnTo>
                      <a:lnTo>
                        <a:pt x="0" y="5353044"/>
                      </a:lnTo>
                      <a:lnTo>
                        <a:pt x="0" y="4014783"/>
                      </a:lnTo>
                      <a:lnTo>
                        <a:pt x="1338261" y="2676522"/>
                      </a:lnTo>
                      <a:lnTo>
                        <a:pt x="0" y="1338261"/>
                      </a:lnTo>
                      <a:close/>
                    </a:path>
                  </a:pathLst>
                </a:custGeom>
                <a:noFill/>
                <a:ln cap="flat" cmpd="sng" w="12700">
                  <a:solidFill>
                    <a:schemeClr val="lt1">
                      <a:alpha val="4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72"/>
                <p:cNvSpPr/>
                <p:nvPr/>
              </p:nvSpPr>
              <p:spPr>
                <a:xfrm>
                  <a:off x="1320054" y="4228619"/>
                  <a:ext cx="1314694" cy="1314691"/>
                </a:xfrm>
                <a:custGeom>
                  <a:rect b="b" l="l" r="r" t="t"/>
                  <a:pathLst>
                    <a:path extrusionOk="0" h="5353044" w="5353050">
                      <a:moveTo>
                        <a:pt x="0" y="0"/>
                      </a:moveTo>
                      <a:lnTo>
                        <a:pt x="1338264" y="0"/>
                      </a:lnTo>
                      <a:lnTo>
                        <a:pt x="2676525" y="1338261"/>
                      </a:lnTo>
                      <a:lnTo>
                        <a:pt x="4014786" y="0"/>
                      </a:lnTo>
                      <a:lnTo>
                        <a:pt x="5353050" y="0"/>
                      </a:lnTo>
                      <a:lnTo>
                        <a:pt x="5353050" y="1338261"/>
                      </a:lnTo>
                      <a:lnTo>
                        <a:pt x="4014789" y="2676522"/>
                      </a:lnTo>
                      <a:lnTo>
                        <a:pt x="5353050" y="4014783"/>
                      </a:lnTo>
                      <a:lnTo>
                        <a:pt x="5353050" y="5353044"/>
                      </a:lnTo>
                      <a:lnTo>
                        <a:pt x="4014786" y="5353044"/>
                      </a:lnTo>
                      <a:lnTo>
                        <a:pt x="2676525" y="4014783"/>
                      </a:lnTo>
                      <a:lnTo>
                        <a:pt x="1338264" y="5353044"/>
                      </a:lnTo>
                      <a:lnTo>
                        <a:pt x="0" y="5353044"/>
                      </a:lnTo>
                      <a:lnTo>
                        <a:pt x="0" y="4014783"/>
                      </a:lnTo>
                      <a:lnTo>
                        <a:pt x="1338261" y="2676522"/>
                      </a:lnTo>
                      <a:lnTo>
                        <a:pt x="0" y="1338261"/>
                      </a:lnTo>
                      <a:close/>
                    </a:path>
                  </a:pathLst>
                </a:custGeom>
                <a:solidFill>
                  <a:schemeClr val="lt1">
                    <a:alpha val="24705"/>
                  </a:schemeClr>
                </a:solidFill>
                <a:ln cap="flat" cmpd="sng" w="12700">
                  <a:solidFill>
                    <a:schemeClr val="lt1">
                      <a:alpha val="4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8" name="Google Shape;188;p72"/>
              <p:cNvGrpSpPr/>
              <p:nvPr/>
            </p:nvGrpSpPr>
            <p:grpSpPr>
              <a:xfrm flipH="1" rot="5400000">
                <a:off x="7048505" y="1714504"/>
                <a:ext cx="6857999" cy="3428990"/>
                <a:chOff x="5360" y="4228619"/>
                <a:chExt cx="2629388" cy="1314691"/>
              </a:xfrm>
            </p:grpSpPr>
            <p:sp>
              <p:nvSpPr>
                <p:cNvPr id="189" name="Google Shape;189;p72"/>
                <p:cNvSpPr/>
                <p:nvPr/>
              </p:nvSpPr>
              <p:spPr>
                <a:xfrm>
                  <a:off x="5360" y="4228619"/>
                  <a:ext cx="1314693" cy="1314691"/>
                </a:xfrm>
                <a:custGeom>
                  <a:rect b="b" l="l" r="r" t="t"/>
                  <a:pathLst>
                    <a:path extrusionOk="0" h="5353044" w="5353050">
                      <a:moveTo>
                        <a:pt x="0" y="0"/>
                      </a:moveTo>
                      <a:lnTo>
                        <a:pt x="1338264" y="0"/>
                      </a:lnTo>
                      <a:lnTo>
                        <a:pt x="2676525" y="1338261"/>
                      </a:lnTo>
                      <a:lnTo>
                        <a:pt x="4014786" y="0"/>
                      </a:lnTo>
                      <a:lnTo>
                        <a:pt x="5353050" y="0"/>
                      </a:lnTo>
                      <a:lnTo>
                        <a:pt x="5353050" y="1338261"/>
                      </a:lnTo>
                      <a:lnTo>
                        <a:pt x="4014789" y="2676522"/>
                      </a:lnTo>
                      <a:lnTo>
                        <a:pt x="5353050" y="4014783"/>
                      </a:lnTo>
                      <a:lnTo>
                        <a:pt x="5353050" y="5353044"/>
                      </a:lnTo>
                      <a:lnTo>
                        <a:pt x="4014786" y="5353044"/>
                      </a:lnTo>
                      <a:lnTo>
                        <a:pt x="2676525" y="4014783"/>
                      </a:lnTo>
                      <a:lnTo>
                        <a:pt x="1338264" y="5353044"/>
                      </a:lnTo>
                      <a:lnTo>
                        <a:pt x="0" y="5353044"/>
                      </a:lnTo>
                      <a:lnTo>
                        <a:pt x="0" y="4014783"/>
                      </a:lnTo>
                      <a:lnTo>
                        <a:pt x="1338261" y="2676522"/>
                      </a:lnTo>
                      <a:lnTo>
                        <a:pt x="0" y="1338261"/>
                      </a:lnTo>
                      <a:close/>
                    </a:path>
                  </a:pathLst>
                </a:custGeom>
                <a:noFill/>
                <a:ln cap="flat" cmpd="sng" w="12700">
                  <a:solidFill>
                    <a:schemeClr val="lt1">
                      <a:alpha val="4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72"/>
                <p:cNvSpPr/>
                <p:nvPr/>
              </p:nvSpPr>
              <p:spPr>
                <a:xfrm>
                  <a:off x="1320054" y="4228619"/>
                  <a:ext cx="1314694" cy="1314691"/>
                </a:xfrm>
                <a:custGeom>
                  <a:rect b="b" l="l" r="r" t="t"/>
                  <a:pathLst>
                    <a:path extrusionOk="0" h="5353044" w="5353050">
                      <a:moveTo>
                        <a:pt x="0" y="0"/>
                      </a:moveTo>
                      <a:lnTo>
                        <a:pt x="1338264" y="0"/>
                      </a:lnTo>
                      <a:lnTo>
                        <a:pt x="2676525" y="1338261"/>
                      </a:lnTo>
                      <a:lnTo>
                        <a:pt x="4014786" y="0"/>
                      </a:lnTo>
                      <a:lnTo>
                        <a:pt x="5353050" y="0"/>
                      </a:lnTo>
                      <a:lnTo>
                        <a:pt x="5353050" y="1338261"/>
                      </a:lnTo>
                      <a:lnTo>
                        <a:pt x="4014789" y="2676522"/>
                      </a:lnTo>
                      <a:lnTo>
                        <a:pt x="5353050" y="4014783"/>
                      </a:lnTo>
                      <a:lnTo>
                        <a:pt x="5353050" y="5353044"/>
                      </a:lnTo>
                      <a:lnTo>
                        <a:pt x="4014786" y="5353044"/>
                      </a:lnTo>
                      <a:lnTo>
                        <a:pt x="2676525" y="4014783"/>
                      </a:lnTo>
                      <a:lnTo>
                        <a:pt x="1338264" y="5353044"/>
                      </a:lnTo>
                      <a:lnTo>
                        <a:pt x="0" y="5353044"/>
                      </a:lnTo>
                      <a:lnTo>
                        <a:pt x="0" y="4014783"/>
                      </a:lnTo>
                      <a:lnTo>
                        <a:pt x="1338261" y="2676522"/>
                      </a:lnTo>
                      <a:lnTo>
                        <a:pt x="0" y="1338261"/>
                      </a:lnTo>
                      <a:close/>
                    </a:path>
                  </a:pathLst>
                </a:custGeom>
                <a:solidFill>
                  <a:schemeClr val="lt1">
                    <a:alpha val="24705"/>
                  </a:schemeClr>
                </a:solidFill>
                <a:ln cap="flat" cmpd="sng" w="12700">
                  <a:solidFill>
                    <a:schemeClr val="lt1">
                      <a:alpha val="4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91" name="Google Shape;191;p72"/>
            <p:cNvSpPr/>
            <p:nvPr/>
          </p:nvSpPr>
          <p:spPr>
            <a:xfrm flipH="1" rot="10800000">
              <a:off x="0" y="2"/>
              <a:ext cx="12192000" cy="6857998"/>
            </a:xfrm>
            <a:prstGeom prst="rect">
              <a:avLst/>
            </a:prstGeom>
            <a:gradFill>
              <a:gsLst>
                <a:gs pos="0">
                  <a:srgbClr val="2B0238">
                    <a:alpha val="64705"/>
                  </a:srgbClr>
                </a:gs>
                <a:gs pos="100000">
                  <a:srgbClr val="2B0238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73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94" name="Google Shape;194;p73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" name="Google Shape;195;p73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196" name="Google Shape;196;p7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7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" name="Google Shape;198;p73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199" name="Google Shape;199;p7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7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" name="Google Shape;201;p73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" name="Google Shape;202;p73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03" name="Google Shape;203;p7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7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5" name="Google Shape;205;p73"/>
          <p:cNvGrpSpPr/>
          <p:nvPr/>
        </p:nvGrpSpPr>
        <p:grpSpPr>
          <a:xfrm>
            <a:off x="866984" y="406026"/>
            <a:ext cx="4284111" cy="6239011"/>
            <a:chOff x="866984" y="406026"/>
            <a:chExt cx="4284111" cy="6239011"/>
          </a:xfrm>
        </p:grpSpPr>
        <p:grpSp>
          <p:nvGrpSpPr>
            <p:cNvPr id="206" name="Google Shape;206;p73"/>
            <p:cNvGrpSpPr/>
            <p:nvPr/>
          </p:nvGrpSpPr>
          <p:grpSpPr>
            <a:xfrm>
              <a:off x="866984" y="407013"/>
              <a:ext cx="4253280" cy="6238024"/>
              <a:chOff x="866984" y="407013"/>
              <a:chExt cx="4253280" cy="6238024"/>
            </a:xfrm>
          </p:grpSpPr>
          <p:sp>
            <p:nvSpPr>
              <p:cNvPr id="207" name="Google Shape;207;p73"/>
              <p:cNvSpPr/>
              <p:nvPr/>
            </p:nvSpPr>
            <p:spPr>
              <a:xfrm>
                <a:off x="934172" y="539002"/>
                <a:ext cx="4051716" cy="6038850"/>
              </a:xfrm>
              <a:custGeom>
                <a:rect b="b" l="l" r="r" t="t"/>
                <a:pathLst>
                  <a:path extrusionOk="0" h="6038850" w="4051716">
                    <a:moveTo>
                      <a:pt x="4051716" y="6038850"/>
                    </a:moveTo>
                    <a:lnTo>
                      <a:pt x="4051716" y="6038850"/>
                    </a:lnTo>
                    <a:lnTo>
                      <a:pt x="2025858" y="6038850"/>
                    </a:lnTo>
                    <a:lnTo>
                      <a:pt x="0" y="401299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2700">
                <a:solidFill>
                  <a:schemeClr val="lt1">
                    <a:alpha val="69803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endParaRPr>
              </a:p>
            </p:txBody>
          </p:sp>
          <p:grpSp>
            <p:nvGrpSpPr>
              <p:cNvPr id="208" name="Google Shape;208;p73"/>
              <p:cNvGrpSpPr/>
              <p:nvPr/>
            </p:nvGrpSpPr>
            <p:grpSpPr>
              <a:xfrm>
                <a:off x="4985888" y="6510667"/>
                <a:ext cx="134376" cy="134370"/>
                <a:chOff x="2696490" y="4740518"/>
                <a:chExt cx="134376" cy="134370"/>
              </a:xfrm>
            </p:grpSpPr>
            <p:sp>
              <p:nvSpPr>
                <p:cNvPr id="209" name="Google Shape;209;p73"/>
                <p:cNvSpPr/>
                <p:nvPr/>
              </p:nvSpPr>
              <p:spPr>
                <a:xfrm>
                  <a:off x="2740819" y="4784844"/>
                  <a:ext cx="45719" cy="45719"/>
                </a:xfrm>
                <a:prstGeom prst="ellipse">
                  <a:avLst/>
                </a:prstGeom>
                <a:solidFill>
                  <a:schemeClr val="lt1">
                    <a:alpha val="6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210;p73"/>
                <p:cNvSpPr/>
                <p:nvPr/>
              </p:nvSpPr>
              <p:spPr>
                <a:xfrm>
                  <a:off x="2696490" y="4740518"/>
                  <a:ext cx="134376" cy="134370"/>
                </a:xfrm>
                <a:prstGeom prst="donut">
                  <a:avLst>
                    <a:gd fmla="val 14367" name="adj"/>
                  </a:avLst>
                </a:prstGeom>
                <a:solidFill>
                  <a:schemeClr val="lt1">
                    <a:alpha val="6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1" name="Google Shape;211;p73"/>
              <p:cNvGrpSpPr/>
              <p:nvPr/>
            </p:nvGrpSpPr>
            <p:grpSpPr>
              <a:xfrm>
                <a:off x="866984" y="407013"/>
                <a:ext cx="134376" cy="134370"/>
                <a:chOff x="2696490" y="4740518"/>
                <a:chExt cx="134376" cy="134370"/>
              </a:xfrm>
            </p:grpSpPr>
            <p:sp>
              <p:nvSpPr>
                <p:cNvPr id="212" name="Google Shape;212;p73"/>
                <p:cNvSpPr/>
                <p:nvPr/>
              </p:nvSpPr>
              <p:spPr>
                <a:xfrm>
                  <a:off x="2740819" y="4784844"/>
                  <a:ext cx="45719" cy="45719"/>
                </a:xfrm>
                <a:prstGeom prst="ellipse">
                  <a:avLst/>
                </a:prstGeom>
                <a:solidFill>
                  <a:schemeClr val="lt1">
                    <a:alpha val="6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213;p73"/>
                <p:cNvSpPr/>
                <p:nvPr/>
              </p:nvSpPr>
              <p:spPr>
                <a:xfrm>
                  <a:off x="2696490" y="4740518"/>
                  <a:ext cx="134376" cy="134370"/>
                </a:xfrm>
                <a:prstGeom prst="donut">
                  <a:avLst>
                    <a:gd fmla="val 14367" name="adj"/>
                  </a:avLst>
                </a:prstGeom>
                <a:solidFill>
                  <a:schemeClr val="lt1">
                    <a:alpha val="6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4" name="Google Shape;214;p73"/>
            <p:cNvSpPr/>
            <p:nvPr/>
          </p:nvSpPr>
          <p:spPr>
            <a:xfrm>
              <a:off x="1099379" y="406026"/>
              <a:ext cx="4051716" cy="6038850"/>
            </a:xfrm>
            <a:prstGeom prst="snip2DiagRect">
              <a:avLst>
                <a:gd fmla="val 0" name="adj1"/>
                <a:gd fmla="val 50000" name="adj2"/>
              </a:avLst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</p:grpSp>
      <p:sp>
        <p:nvSpPr>
          <p:cNvPr id="215" name="Google Shape;215;p73"/>
          <p:cNvSpPr/>
          <p:nvPr>
            <p:ph idx="2" type="pic"/>
          </p:nvPr>
        </p:nvSpPr>
        <p:spPr>
          <a:xfrm>
            <a:off x="1255461" y="539002"/>
            <a:ext cx="4461136" cy="57728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74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218" name="Google Shape;218;p74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9" name="Google Shape;219;p74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220" name="Google Shape;220;p7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7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74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223" name="Google Shape;223;p7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7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5" name="Google Shape;225;p74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6" name="Google Shape;226;p74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27" name="Google Shape;227;p7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7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9" name="Google Shape;229;p74"/>
          <p:cNvGrpSpPr/>
          <p:nvPr/>
        </p:nvGrpSpPr>
        <p:grpSpPr>
          <a:xfrm>
            <a:off x="1352105" y="1059495"/>
            <a:ext cx="9437295" cy="4739004"/>
            <a:chOff x="1352105" y="1059495"/>
            <a:chExt cx="9437295" cy="4739004"/>
          </a:xfrm>
        </p:grpSpPr>
        <p:grpSp>
          <p:nvGrpSpPr>
            <p:cNvPr id="230" name="Google Shape;230;p74"/>
            <p:cNvGrpSpPr/>
            <p:nvPr/>
          </p:nvGrpSpPr>
          <p:grpSpPr>
            <a:xfrm>
              <a:off x="1352105" y="1059495"/>
              <a:ext cx="9021627" cy="4739004"/>
              <a:chOff x="1352105" y="1059495"/>
              <a:chExt cx="9021627" cy="4739004"/>
            </a:xfrm>
          </p:grpSpPr>
          <p:sp>
            <p:nvSpPr>
              <p:cNvPr id="231" name="Google Shape;231;p74"/>
              <p:cNvSpPr/>
              <p:nvPr/>
            </p:nvSpPr>
            <p:spPr>
              <a:xfrm rot="-5400000">
                <a:off x="4522339" y="-52893"/>
                <a:ext cx="4739004" cy="6963781"/>
              </a:xfrm>
              <a:prstGeom prst="snip2DiagRect">
                <a:avLst>
                  <a:gd fmla="val 0" name="adj1"/>
                  <a:gd fmla="val 50000" name="adj2"/>
                </a:avLst>
              </a:prstGeom>
              <a:solidFill>
                <a:srgbClr val="CC3C3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endParaRPr>
              </a:p>
            </p:txBody>
          </p:sp>
          <p:sp>
            <p:nvSpPr>
              <p:cNvPr id="232" name="Google Shape;232;p74"/>
              <p:cNvSpPr/>
              <p:nvPr/>
            </p:nvSpPr>
            <p:spPr>
              <a:xfrm rot="-5400000">
                <a:off x="2040101" y="2000309"/>
                <a:ext cx="2805613" cy="4181605"/>
              </a:xfrm>
              <a:custGeom>
                <a:rect b="b" l="l" r="r" t="t"/>
                <a:pathLst>
                  <a:path extrusionOk="0" h="6038850" w="4051716">
                    <a:moveTo>
                      <a:pt x="4051716" y="6038850"/>
                    </a:moveTo>
                    <a:lnTo>
                      <a:pt x="4051716" y="6038850"/>
                    </a:lnTo>
                    <a:lnTo>
                      <a:pt x="2025858" y="6038850"/>
                    </a:lnTo>
                    <a:lnTo>
                      <a:pt x="0" y="401299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2700">
                <a:solidFill>
                  <a:schemeClr val="lt1">
                    <a:alpha val="40000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endParaRPr>
              </a:p>
            </p:txBody>
          </p:sp>
        </p:grpSp>
        <p:sp>
          <p:nvSpPr>
            <p:cNvPr id="233" name="Google Shape;233;p74"/>
            <p:cNvSpPr/>
            <p:nvPr/>
          </p:nvSpPr>
          <p:spPr>
            <a:xfrm rot="-5400000">
              <a:off x="8621898" y="3630994"/>
              <a:ext cx="1740657" cy="2594348"/>
            </a:xfrm>
            <a:custGeom>
              <a:rect b="b" l="l" r="r" t="t"/>
              <a:pathLst>
                <a:path extrusionOk="0" h="6038850" w="4051716">
                  <a:moveTo>
                    <a:pt x="4051716" y="6038850"/>
                  </a:moveTo>
                  <a:lnTo>
                    <a:pt x="4051716" y="6038850"/>
                  </a:lnTo>
                  <a:lnTo>
                    <a:pt x="2025858" y="6038850"/>
                  </a:lnTo>
                  <a:lnTo>
                    <a:pt x="0" y="4012992"/>
                  </a:ln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</p:grpSp>
      <p:sp>
        <p:nvSpPr>
          <p:cNvPr id="234" name="Google Shape;234;p74"/>
          <p:cNvSpPr/>
          <p:nvPr>
            <p:ph idx="2" type="pic"/>
          </p:nvPr>
        </p:nvSpPr>
        <p:spPr>
          <a:xfrm>
            <a:off x="5823808" y="1059504"/>
            <a:ext cx="4965593" cy="39022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75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237" name="Google Shape;237;p75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8" name="Google Shape;238;p75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239" name="Google Shape;239;p7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7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75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242" name="Google Shape;242;p7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7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4" name="Google Shape;244;p75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75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46" name="Google Shape;246;p7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8" name="Google Shape;248;p75"/>
          <p:cNvSpPr/>
          <p:nvPr/>
        </p:nvSpPr>
        <p:spPr>
          <a:xfrm flipH="1" rot="5400000">
            <a:off x="3930650" y="-501653"/>
            <a:ext cx="3428997" cy="11290302"/>
          </a:xfrm>
          <a:prstGeom prst="rect">
            <a:avLst/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249" name="Google Shape;249;p75"/>
          <p:cNvSpPr/>
          <p:nvPr>
            <p:ph idx="2" type="pic"/>
          </p:nvPr>
        </p:nvSpPr>
        <p:spPr>
          <a:xfrm>
            <a:off x="6431416" y="3429002"/>
            <a:ext cx="5760585" cy="3428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76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252" name="Google Shape;252;p76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3" name="Google Shape;253;p76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254" name="Google Shape;254;p7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" name="Google Shape;256;p76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257" name="Google Shape;257;p7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7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Google Shape;259;p76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0" name="Google Shape;260;p76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61" name="Google Shape;261;p7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7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3" name="Google Shape;263;p76"/>
          <p:cNvSpPr/>
          <p:nvPr>
            <p:ph idx="2" type="pic"/>
          </p:nvPr>
        </p:nvSpPr>
        <p:spPr>
          <a:xfrm>
            <a:off x="1296407" y="1270000"/>
            <a:ext cx="4528534" cy="4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77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266" name="Google Shape;266;p77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7" name="Google Shape;267;p77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268" name="Google Shape;268;p7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7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" name="Google Shape;270;p77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271" name="Google Shape;271;p7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7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3" name="Google Shape;273;p77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4" name="Google Shape;274;p77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75" name="Google Shape;275;p7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7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7" name="Google Shape;277;p77"/>
          <p:cNvGrpSpPr/>
          <p:nvPr/>
        </p:nvGrpSpPr>
        <p:grpSpPr>
          <a:xfrm>
            <a:off x="964782" y="1270031"/>
            <a:ext cx="10602433" cy="4629527"/>
            <a:chOff x="964782" y="1270031"/>
            <a:chExt cx="10602433" cy="4629527"/>
          </a:xfrm>
        </p:grpSpPr>
        <p:sp>
          <p:nvSpPr>
            <p:cNvPr id="278" name="Google Shape;278;p77"/>
            <p:cNvSpPr/>
            <p:nvPr/>
          </p:nvSpPr>
          <p:spPr>
            <a:xfrm flipH="1" rot="5400000">
              <a:off x="7316659" y="1063155"/>
              <a:ext cx="4043680" cy="4457432"/>
            </a:xfrm>
            <a:prstGeom prst="snip2DiagRect">
              <a:avLst>
                <a:gd fmla="val 0" name="adj1"/>
                <a:gd fmla="val 35816" name="adj2"/>
              </a:avLst>
            </a:pr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279" name="Google Shape;279;p77"/>
            <p:cNvSpPr/>
            <p:nvPr/>
          </p:nvSpPr>
          <p:spPr>
            <a:xfrm flipH="1" rot="5400000">
              <a:off x="6875090" y="1250971"/>
              <a:ext cx="4302033" cy="4742221"/>
            </a:xfrm>
            <a:prstGeom prst="snip2DiagRect">
              <a:avLst>
                <a:gd fmla="val 0" name="adj1"/>
                <a:gd fmla="val 32139" name="adj2"/>
              </a:avLst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280" name="Google Shape;280;p77"/>
            <p:cNvSpPr/>
            <p:nvPr/>
          </p:nvSpPr>
          <p:spPr>
            <a:xfrm rot="-5400000">
              <a:off x="1449964" y="1112342"/>
              <a:ext cx="4302033" cy="5272398"/>
            </a:xfrm>
            <a:custGeom>
              <a:rect b="b" l="l" r="r" t="t"/>
              <a:pathLst>
                <a:path extrusionOk="0" h="5272398" w="4302033">
                  <a:moveTo>
                    <a:pt x="4302033" y="5272398"/>
                  </a:moveTo>
                  <a:lnTo>
                    <a:pt x="4302033" y="5272398"/>
                  </a:lnTo>
                  <a:lnTo>
                    <a:pt x="1293750" y="5272398"/>
                  </a:lnTo>
                  <a:lnTo>
                    <a:pt x="0" y="3978648"/>
                  </a:ln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281" name="Google Shape;281;p77"/>
            <p:cNvSpPr/>
            <p:nvPr/>
          </p:nvSpPr>
          <p:spPr>
            <a:xfrm flipH="1" rot="5400000">
              <a:off x="6484998" y="5184352"/>
              <a:ext cx="715206" cy="715206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77"/>
          <p:cNvSpPr/>
          <p:nvPr>
            <p:ph idx="2" type="pic"/>
          </p:nvPr>
        </p:nvSpPr>
        <p:spPr>
          <a:xfrm>
            <a:off x="6484999" y="1597526"/>
            <a:ext cx="4742221" cy="43020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79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287" name="Google Shape;287;p79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8" name="Google Shape;288;p79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289" name="Google Shape;289;p7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7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79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292" name="Google Shape;292;p7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7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4" name="Google Shape;294;p79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5" name="Google Shape;295;p79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96" name="Google Shape;296;p7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7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8" name="Google Shape;298;p79"/>
          <p:cNvGrpSpPr/>
          <p:nvPr/>
        </p:nvGrpSpPr>
        <p:grpSpPr>
          <a:xfrm rot="10800000">
            <a:off x="8270568" y="0"/>
            <a:ext cx="3921432" cy="3073402"/>
            <a:chOff x="0" y="0"/>
            <a:chExt cx="8750299" cy="6858001"/>
          </a:xfrm>
        </p:grpSpPr>
        <p:sp>
          <p:nvSpPr>
            <p:cNvPr id="299" name="Google Shape;299;p79"/>
            <p:cNvSpPr/>
            <p:nvPr/>
          </p:nvSpPr>
          <p:spPr>
            <a:xfrm flipH="1" rot="10800000">
              <a:off x="0" y="0"/>
              <a:ext cx="8750299" cy="6858000"/>
            </a:xfrm>
            <a:custGeom>
              <a:rect b="b" l="l" r="r" t="t"/>
              <a:pathLst>
                <a:path extrusionOk="0" h="6858000" w="8750299">
                  <a:moveTo>
                    <a:pt x="0" y="6858000"/>
                  </a:moveTo>
                  <a:lnTo>
                    <a:pt x="5501116" y="6858000"/>
                  </a:lnTo>
                  <a:lnTo>
                    <a:pt x="875029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C3C3C"/>
                </a:gs>
                <a:gs pos="16000">
                  <a:srgbClr val="CC3C3C"/>
                </a:gs>
                <a:gs pos="100000">
                  <a:srgbClr val="CC3C3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79"/>
            <p:cNvSpPr/>
            <p:nvPr/>
          </p:nvSpPr>
          <p:spPr>
            <a:xfrm flipH="1" rot="10800000">
              <a:off x="731871" y="2319456"/>
              <a:ext cx="7651388" cy="4538545"/>
            </a:xfrm>
            <a:custGeom>
              <a:rect b="b" l="l" r="r" t="t"/>
              <a:pathLst>
                <a:path extrusionOk="0" h="4538545" w="7651388">
                  <a:moveTo>
                    <a:pt x="0" y="4538545"/>
                  </a:moveTo>
                  <a:lnTo>
                    <a:pt x="5501116" y="4538545"/>
                  </a:lnTo>
                  <a:lnTo>
                    <a:pt x="765138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C3C3C"/>
                </a:gs>
                <a:gs pos="16000">
                  <a:srgbClr val="CC3C3C"/>
                </a:gs>
                <a:gs pos="100000">
                  <a:srgbClr val="CC3C3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79"/>
            <p:cNvSpPr/>
            <p:nvPr/>
          </p:nvSpPr>
          <p:spPr>
            <a:xfrm flipH="1" rot="10800000">
              <a:off x="0" y="3496188"/>
              <a:ext cx="7093875" cy="3361812"/>
            </a:xfrm>
            <a:custGeom>
              <a:rect b="b" l="l" r="r" t="t"/>
              <a:pathLst>
                <a:path extrusionOk="0" h="3361812" w="7093875">
                  <a:moveTo>
                    <a:pt x="0" y="3361812"/>
                  </a:moveTo>
                  <a:lnTo>
                    <a:pt x="5501116" y="3361812"/>
                  </a:lnTo>
                  <a:lnTo>
                    <a:pt x="709387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C3C3C"/>
                </a:gs>
                <a:gs pos="16000">
                  <a:srgbClr val="CC3C3C"/>
                </a:gs>
                <a:gs pos="100000">
                  <a:srgbClr val="CC3C3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79"/>
          <p:cNvGrpSpPr/>
          <p:nvPr/>
        </p:nvGrpSpPr>
        <p:grpSpPr>
          <a:xfrm flipH="1" rot="10800000">
            <a:off x="1" y="-2"/>
            <a:ext cx="3921432" cy="3073402"/>
            <a:chOff x="0" y="0"/>
            <a:chExt cx="8750299" cy="6858001"/>
          </a:xfrm>
        </p:grpSpPr>
        <p:sp>
          <p:nvSpPr>
            <p:cNvPr id="303" name="Google Shape;303;p79"/>
            <p:cNvSpPr/>
            <p:nvPr/>
          </p:nvSpPr>
          <p:spPr>
            <a:xfrm flipH="1" rot="10800000">
              <a:off x="0" y="0"/>
              <a:ext cx="8750299" cy="6858001"/>
            </a:xfrm>
            <a:custGeom>
              <a:rect b="b" l="l" r="r" t="t"/>
              <a:pathLst>
                <a:path extrusionOk="0" h="6858000" w="8750299">
                  <a:moveTo>
                    <a:pt x="0" y="6858000"/>
                  </a:moveTo>
                  <a:lnTo>
                    <a:pt x="5501116" y="6858000"/>
                  </a:lnTo>
                  <a:lnTo>
                    <a:pt x="875029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C3C3C"/>
                </a:gs>
                <a:gs pos="16000">
                  <a:srgbClr val="CC3C3C"/>
                </a:gs>
                <a:gs pos="100000">
                  <a:srgbClr val="CC3C3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79"/>
            <p:cNvSpPr/>
            <p:nvPr/>
          </p:nvSpPr>
          <p:spPr>
            <a:xfrm flipH="1" rot="10800000">
              <a:off x="731871" y="2319456"/>
              <a:ext cx="7651388" cy="4538545"/>
            </a:xfrm>
            <a:custGeom>
              <a:rect b="b" l="l" r="r" t="t"/>
              <a:pathLst>
                <a:path extrusionOk="0" h="4538545" w="7651388">
                  <a:moveTo>
                    <a:pt x="0" y="4538545"/>
                  </a:moveTo>
                  <a:lnTo>
                    <a:pt x="5501116" y="4538545"/>
                  </a:lnTo>
                  <a:lnTo>
                    <a:pt x="765138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C3C3C"/>
                </a:gs>
                <a:gs pos="16000">
                  <a:srgbClr val="CC3C3C"/>
                </a:gs>
                <a:gs pos="100000">
                  <a:srgbClr val="CC3C3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79"/>
            <p:cNvSpPr/>
            <p:nvPr/>
          </p:nvSpPr>
          <p:spPr>
            <a:xfrm flipH="1" rot="10800000">
              <a:off x="0" y="3496188"/>
              <a:ext cx="7093875" cy="3361812"/>
            </a:xfrm>
            <a:custGeom>
              <a:rect b="b" l="l" r="r" t="t"/>
              <a:pathLst>
                <a:path extrusionOk="0" h="3361812" w="7093875">
                  <a:moveTo>
                    <a:pt x="0" y="3361812"/>
                  </a:moveTo>
                  <a:lnTo>
                    <a:pt x="5501116" y="3361812"/>
                  </a:lnTo>
                  <a:lnTo>
                    <a:pt x="709387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C3C3C"/>
                </a:gs>
                <a:gs pos="16000">
                  <a:srgbClr val="CC3C3C"/>
                </a:gs>
                <a:gs pos="100000">
                  <a:srgbClr val="CC3C3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79"/>
          <p:cNvSpPr/>
          <p:nvPr>
            <p:ph idx="2" type="pic"/>
          </p:nvPr>
        </p:nvSpPr>
        <p:spPr>
          <a:xfrm>
            <a:off x="4848342" y="2785215"/>
            <a:ext cx="2495316" cy="21511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79"/>
          <p:cNvSpPr/>
          <p:nvPr>
            <p:ph idx="3" type="pic"/>
          </p:nvPr>
        </p:nvSpPr>
        <p:spPr>
          <a:xfrm>
            <a:off x="1478049" y="2217213"/>
            <a:ext cx="2495316" cy="21511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79"/>
          <p:cNvSpPr/>
          <p:nvPr>
            <p:ph idx="4" type="pic"/>
          </p:nvPr>
        </p:nvSpPr>
        <p:spPr>
          <a:xfrm>
            <a:off x="8218635" y="2217213"/>
            <a:ext cx="2495316" cy="21511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62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5" name="Google Shape;15;p62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16;p62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17" name="Google Shape;17;p62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62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19;p62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20" name="Google Shape;20;p62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62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2;p62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23;p62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24" name="Google Shape;24;p62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62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" name="Google Shape;26;p62"/>
          <p:cNvSpPr/>
          <p:nvPr>
            <p:ph idx="2" type="pic"/>
          </p:nvPr>
        </p:nvSpPr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80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311" name="Google Shape;311;p80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" name="Google Shape;312;p80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313" name="Google Shape;313;p80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80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80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316" name="Google Shape;316;p80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80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8" name="Google Shape;318;p80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" name="Google Shape;319;p80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320" name="Google Shape;320;p80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80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2" name="Google Shape;322;p80"/>
          <p:cNvGrpSpPr/>
          <p:nvPr/>
        </p:nvGrpSpPr>
        <p:grpSpPr>
          <a:xfrm>
            <a:off x="1009570" y="309988"/>
            <a:ext cx="5731622" cy="6238024"/>
            <a:chOff x="1009570" y="309988"/>
            <a:chExt cx="5731622" cy="6238024"/>
          </a:xfrm>
        </p:grpSpPr>
        <p:sp>
          <p:nvSpPr>
            <p:cNvPr id="323" name="Google Shape;323;p80"/>
            <p:cNvSpPr/>
            <p:nvPr/>
          </p:nvSpPr>
          <p:spPr>
            <a:xfrm rot="-5400000">
              <a:off x="1848894" y="-82238"/>
              <a:ext cx="3604552" cy="5283200"/>
            </a:xfrm>
            <a:prstGeom prst="snip2DiagRect">
              <a:avLst>
                <a:gd fmla="val 0" name="adj1"/>
                <a:gd fmla="val 50000" name="adj2"/>
              </a:avLst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324" name="Google Shape;324;p80"/>
            <p:cNvSpPr/>
            <p:nvPr/>
          </p:nvSpPr>
          <p:spPr>
            <a:xfrm rot="-5400000">
              <a:off x="5974309" y="2752742"/>
              <a:ext cx="318461" cy="318461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5" name="Google Shape;325;p80"/>
            <p:cNvGrpSpPr/>
            <p:nvPr/>
          </p:nvGrpSpPr>
          <p:grpSpPr>
            <a:xfrm>
              <a:off x="1457992" y="309988"/>
              <a:ext cx="5283201" cy="6238024"/>
              <a:chOff x="1457992" y="309988"/>
              <a:chExt cx="5283201" cy="6238024"/>
            </a:xfrm>
          </p:grpSpPr>
          <p:sp>
            <p:nvSpPr>
              <p:cNvPr id="326" name="Google Shape;326;p80"/>
              <p:cNvSpPr/>
              <p:nvPr/>
            </p:nvSpPr>
            <p:spPr>
              <a:xfrm rot="-5400000">
                <a:off x="3198454" y="2558175"/>
                <a:ext cx="1802276" cy="5283201"/>
              </a:xfrm>
              <a:custGeom>
                <a:rect b="b" l="l" r="r" t="t"/>
                <a:pathLst>
                  <a:path extrusionOk="0" h="5283200" w="1802276">
                    <a:moveTo>
                      <a:pt x="1802276" y="5283200"/>
                    </a:moveTo>
                    <a:lnTo>
                      <a:pt x="0" y="3480924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2700">
                <a:solidFill>
                  <a:schemeClr val="lt1">
                    <a:alpha val="69803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1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endParaRPr>
              </a:p>
            </p:txBody>
          </p:sp>
          <p:grpSp>
            <p:nvGrpSpPr>
              <p:cNvPr id="327" name="Google Shape;327;p80"/>
              <p:cNvGrpSpPr/>
              <p:nvPr/>
            </p:nvGrpSpPr>
            <p:grpSpPr>
              <a:xfrm flipH="1">
                <a:off x="2087411" y="309988"/>
                <a:ext cx="4253280" cy="6238024"/>
                <a:chOff x="866984" y="407013"/>
                <a:chExt cx="4253280" cy="6238024"/>
              </a:xfrm>
            </p:grpSpPr>
            <p:sp>
              <p:nvSpPr>
                <p:cNvPr id="328" name="Google Shape;328;p80"/>
                <p:cNvSpPr/>
                <p:nvPr/>
              </p:nvSpPr>
              <p:spPr>
                <a:xfrm>
                  <a:off x="934172" y="539002"/>
                  <a:ext cx="4051716" cy="6038850"/>
                </a:xfrm>
                <a:custGeom>
                  <a:rect b="b" l="l" r="r" t="t"/>
                  <a:pathLst>
                    <a:path extrusionOk="0" h="6038850" w="4051716">
                      <a:moveTo>
                        <a:pt x="4051716" y="6038850"/>
                      </a:moveTo>
                      <a:lnTo>
                        <a:pt x="4051716" y="6038850"/>
                      </a:lnTo>
                      <a:lnTo>
                        <a:pt x="2025858" y="6038850"/>
                      </a:lnTo>
                      <a:lnTo>
                        <a:pt x="0" y="401299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2700">
                  <a:solidFill>
                    <a:schemeClr val="lt1">
                      <a:alpha val="69803"/>
                    </a:schemeClr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100">
                    <a:solidFill>
                      <a:schemeClr val="lt1"/>
                    </a:solidFill>
                    <a:latin typeface="Monda"/>
                    <a:ea typeface="Monda"/>
                    <a:cs typeface="Monda"/>
                    <a:sym typeface="Monda"/>
                  </a:endParaRPr>
                </a:p>
              </p:txBody>
            </p:sp>
            <p:grpSp>
              <p:nvGrpSpPr>
                <p:cNvPr id="329" name="Google Shape;329;p80"/>
                <p:cNvGrpSpPr/>
                <p:nvPr/>
              </p:nvGrpSpPr>
              <p:grpSpPr>
                <a:xfrm>
                  <a:off x="4985888" y="6510667"/>
                  <a:ext cx="134376" cy="134370"/>
                  <a:chOff x="2696490" y="4740518"/>
                  <a:chExt cx="134376" cy="134370"/>
                </a:xfrm>
              </p:grpSpPr>
              <p:sp>
                <p:nvSpPr>
                  <p:cNvPr id="330" name="Google Shape;330;p80"/>
                  <p:cNvSpPr/>
                  <p:nvPr/>
                </p:nvSpPr>
                <p:spPr>
                  <a:xfrm>
                    <a:off x="2740819" y="4784844"/>
                    <a:ext cx="45719" cy="45719"/>
                  </a:xfrm>
                  <a:prstGeom prst="ellipse">
                    <a:avLst/>
                  </a:prstGeom>
                  <a:solidFill>
                    <a:schemeClr val="l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80"/>
                  <p:cNvSpPr/>
                  <p:nvPr/>
                </p:nvSpPr>
                <p:spPr>
                  <a:xfrm>
                    <a:off x="2696490" y="4740518"/>
                    <a:ext cx="134376" cy="134370"/>
                  </a:xfrm>
                  <a:prstGeom prst="donut">
                    <a:avLst>
                      <a:gd fmla="val 14367" name="adj"/>
                    </a:avLst>
                  </a:prstGeom>
                  <a:solidFill>
                    <a:schemeClr val="l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80"/>
                <p:cNvGrpSpPr/>
                <p:nvPr/>
              </p:nvGrpSpPr>
              <p:grpSpPr>
                <a:xfrm>
                  <a:off x="866984" y="407013"/>
                  <a:ext cx="134376" cy="134370"/>
                  <a:chOff x="2696490" y="4740518"/>
                  <a:chExt cx="134376" cy="134370"/>
                </a:xfrm>
              </p:grpSpPr>
              <p:sp>
                <p:nvSpPr>
                  <p:cNvPr id="333" name="Google Shape;333;p80"/>
                  <p:cNvSpPr/>
                  <p:nvPr/>
                </p:nvSpPr>
                <p:spPr>
                  <a:xfrm>
                    <a:off x="2740819" y="4784844"/>
                    <a:ext cx="45719" cy="45719"/>
                  </a:xfrm>
                  <a:prstGeom prst="ellipse">
                    <a:avLst/>
                  </a:prstGeom>
                  <a:solidFill>
                    <a:schemeClr val="l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80"/>
                  <p:cNvSpPr/>
                  <p:nvPr/>
                </p:nvSpPr>
                <p:spPr>
                  <a:xfrm>
                    <a:off x="2696490" y="4740518"/>
                    <a:ext cx="134376" cy="134370"/>
                  </a:xfrm>
                  <a:prstGeom prst="donut">
                    <a:avLst>
                      <a:gd fmla="val 14367" name="adj"/>
                    </a:avLst>
                  </a:prstGeom>
                  <a:solidFill>
                    <a:schemeClr val="l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35" name="Google Shape;335;p80"/>
            <p:cNvSpPr/>
            <p:nvPr/>
          </p:nvSpPr>
          <p:spPr>
            <a:xfrm>
              <a:off x="1011029" y="5782453"/>
              <a:ext cx="318461" cy="318461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80"/>
          <p:cNvSpPr/>
          <p:nvPr>
            <p:ph idx="2" type="pic"/>
          </p:nvPr>
        </p:nvSpPr>
        <p:spPr>
          <a:xfrm>
            <a:off x="1457991" y="1226303"/>
            <a:ext cx="4389519" cy="46812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81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339" name="Google Shape;339;p81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0" name="Google Shape;340;p81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341" name="Google Shape;341;p81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81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81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344" name="Google Shape;344;p81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81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81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81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348" name="Google Shape;348;p81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81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0" name="Google Shape;350;p81"/>
          <p:cNvSpPr/>
          <p:nvPr/>
        </p:nvSpPr>
        <p:spPr>
          <a:xfrm>
            <a:off x="0" y="0"/>
            <a:ext cx="2882900" cy="6858000"/>
          </a:xfrm>
          <a:prstGeom prst="rect">
            <a:avLst/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81"/>
          <p:cNvSpPr/>
          <p:nvPr>
            <p:ph idx="2" type="pic"/>
          </p:nvPr>
        </p:nvSpPr>
        <p:spPr>
          <a:xfrm>
            <a:off x="1080624" y="946389"/>
            <a:ext cx="3604552" cy="49652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83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356" name="Google Shape;356;p83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357;p83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358" name="Google Shape;358;p8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8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83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361" name="Google Shape;361;p8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8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83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4" name="Google Shape;364;p83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365" name="Google Shape;365;p8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8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7" name="Google Shape;367;p83"/>
          <p:cNvSpPr/>
          <p:nvPr>
            <p:ph idx="2" type="pic"/>
          </p:nvPr>
        </p:nvSpPr>
        <p:spPr>
          <a:xfrm>
            <a:off x="9054134" y="924716"/>
            <a:ext cx="2286000" cy="50085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83"/>
          <p:cNvSpPr/>
          <p:nvPr>
            <p:ph idx="3" type="pic"/>
          </p:nvPr>
        </p:nvSpPr>
        <p:spPr>
          <a:xfrm>
            <a:off x="6701459" y="924716"/>
            <a:ext cx="2286000" cy="50085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83"/>
          <p:cNvSpPr/>
          <p:nvPr>
            <p:ph idx="4" type="pic"/>
          </p:nvPr>
        </p:nvSpPr>
        <p:spPr>
          <a:xfrm>
            <a:off x="4348784" y="924716"/>
            <a:ext cx="2286000" cy="50085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84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372" name="Google Shape;372;p84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3" name="Google Shape;373;p84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374" name="Google Shape;374;p8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8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84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377" name="Google Shape;377;p8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8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84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0" name="Google Shape;380;p84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381" name="Google Shape;381;p8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8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3" name="Google Shape;383;p84"/>
          <p:cNvSpPr/>
          <p:nvPr>
            <p:ph idx="2" type="pic"/>
          </p:nvPr>
        </p:nvSpPr>
        <p:spPr>
          <a:xfrm>
            <a:off x="0" y="0"/>
            <a:ext cx="4524375" cy="6858000"/>
          </a:xfrm>
          <a:prstGeom prst="snip2DiagRect">
            <a:avLst>
              <a:gd fmla="val 0" name="adj1"/>
              <a:gd fmla="val 38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85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386" name="Google Shape;386;p85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7" name="Google Shape;387;p85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388" name="Google Shape;388;p8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8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" name="Google Shape;390;p85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391" name="Google Shape;391;p8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8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3" name="Google Shape;393;p85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4" name="Google Shape;394;p85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395" name="Google Shape;395;p8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8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7" name="Google Shape;397;p85"/>
          <p:cNvSpPr/>
          <p:nvPr>
            <p:ph idx="2" type="pic"/>
          </p:nvPr>
        </p:nvSpPr>
        <p:spPr>
          <a:xfrm>
            <a:off x="827727" y="1"/>
            <a:ext cx="4233854" cy="50314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85"/>
          <p:cNvSpPr/>
          <p:nvPr>
            <p:ph idx="3" type="pic"/>
          </p:nvPr>
        </p:nvSpPr>
        <p:spPr>
          <a:xfrm>
            <a:off x="827727" y="5181599"/>
            <a:ext cx="4233854" cy="1676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86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401" name="Google Shape;401;p86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2" name="Google Shape;402;p86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403" name="Google Shape;403;p8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8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405;p86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406" name="Google Shape;406;p8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8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8" name="Google Shape;408;p86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9" name="Google Shape;409;p86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410" name="Google Shape;410;p8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8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2" name="Google Shape;412;p86"/>
          <p:cNvSpPr/>
          <p:nvPr>
            <p:ph idx="2" type="pic"/>
          </p:nvPr>
        </p:nvSpPr>
        <p:spPr>
          <a:xfrm>
            <a:off x="1741713" y="0"/>
            <a:ext cx="5854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13" name="Google Shape;413;p86"/>
          <p:cNvGrpSpPr/>
          <p:nvPr/>
        </p:nvGrpSpPr>
        <p:grpSpPr>
          <a:xfrm>
            <a:off x="386895" y="0"/>
            <a:ext cx="7510144" cy="6858000"/>
            <a:chOff x="386895" y="0"/>
            <a:chExt cx="7510144" cy="6858000"/>
          </a:xfrm>
        </p:grpSpPr>
        <p:sp>
          <p:nvSpPr>
            <p:cNvPr id="414" name="Google Shape;414;p86"/>
            <p:cNvSpPr/>
            <p:nvPr/>
          </p:nvSpPr>
          <p:spPr>
            <a:xfrm flipH="1">
              <a:off x="707570" y="0"/>
              <a:ext cx="2647950" cy="6858000"/>
            </a:xfrm>
            <a:prstGeom prst="chevron">
              <a:avLst>
                <a:gd fmla="val 69640" name="adj"/>
              </a:avLst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86"/>
            <p:cNvSpPr/>
            <p:nvPr/>
          </p:nvSpPr>
          <p:spPr>
            <a:xfrm flipH="1">
              <a:off x="5937791" y="0"/>
              <a:ext cx="1959248" cy="6858000"/>
            </a:xfrm>
            <a:prstGeom prst="chevron">
              <a:avLst>
                <a:gd fmla="val 94100" name="adj"/>
              </a:avLst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86"/>
            <p:cNvSpPr/>
            <p:nvPr/>
          </p:nvSpPr>
          <p:spPr>
            <a:xfrm flipH="1">
              <a:off x="386895" y="0"/>
              <a:ext cx="2647950" cy="6858000"/>
            </a:xfrm>
            <a:prstGeom prst="chevron">
              <a:avLst>
                <a:gd fmla="val 69640" name="adj"/>
              </a:avLst>
            </a:pr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87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419" name="Google Shape;419;p87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0" name="Google Shape;420;p87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421" name="Google Shape;421;p8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8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3" name="Google Shape;423;p87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424" name="Google Shape;424;p8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8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6" name="Google Shape;426;p87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7" name="Google Shape;427;p87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428" name="Google Shape;428;p8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8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0" name="Google Shape;430;p87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88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433" name="Google Shape;433;p88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4" name="Google Shape;434;p88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435" name="Google Shape;435;p88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88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7" name="Google Shape;437;p88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438" name="Google Shape;438;p88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88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0" name="Google Shape;440;p88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1" name="Google Shape;441;p88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442" name="Google Shape;442;p88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88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4" name="Google Shape;444;p88"/>
          <p:cNvGrpSpPr/>
          <p:nvPr/>
        </p:nvGrpSpPr>
        <p:grpSpPr>
          <a:xfrm>
            <a:off x="3843338" y="-3"/>
            <a:ext cx="8348663" cy="5083835"/>
            <a:chOff x="3843338" y="-3"/>
            <a:chExt cx="8348663" cy="5083835"/>
          </a:xfrm>
        </p:grpSpPr>
        <p:sp>
          <p:nvSpPr>
            <p:cNvPr id="445" name="Google Shape;445;p88"/>
            <p:cNvSpPr/>
            <p:nvPr/>
          </p:nvSpPr>
          <p:spPr>
            <a:xfrm rot="-5400000">
              <a:off x="6409647" y="-707349"/>
              <a:ext cx="5075008" cy="6489700"/>
            </a:xfrm>
            <a:prstGeom prst="snip2DiagRect">
              <a:avLst>
                <a:gd fmla="val 0" name="adj1"/>
                <a:gd fmla="val 50000" name="adj2"/>
              </a:avLst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446" name="Google Shape;446;p88"/>
            <p:cNvSpPr/>
            <p:nvPr/>
          </p:nvSpPr>
          <p:spPr>
            <a:xfrm rot="-5400000">
              <a:off x="4194852" y="1926705"/>
              <a:ext cx="2805613" cy="3508641"/>
            </a:xfrm>
            <a:custGeom>
              <a:rect b="b" l="l" r="r" t="t"/>
              <a:pathLst>
                <a:path extrusionOk="0" h="5066991" w="4051716">
                  <a:moveTo>
                    <a:pt x="4051716" y="5066991"/>
                  </a:moveTo>
                  <a:lnTo>
                    <a:pt x="4051716" y="5066991"/>
                  </a:lnTo>
                  <a:lnTo>
                    <a:pt x="2025858" y="5066991"/>
                  </a:lnTo>
                  <a:lnTo>
                    <a:pt x="0" y="3041133"/>
                  </a:lnTo>
                  <a:lnTo>
                    <a:pt x="771" y="0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4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</p:grpSp>
      <p:sp>
        <p:nvSpPr>
          <p:cNvPr id="447" name="Google Shape;447;p88"/>
          <p:cNvSpPr/>
          <p:nvPr>
            <p:ph idx="2" type="pic"/>
          </p:nvPr>
        </p:nvSpPr>
        <p:spPr>
          <a:xfrm rot="2700000">
            <a:off x="7855625" y="1258707"/>
            <a:ext cx="2212130" cy="4612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88"/>
          <p:cNvSpPr/>
          <p:nvPr>
            <p:ph idx="3" type="pic"/>
          </p:nvPr>
        </p:nvSpPr>
        <p:spPr>
          <a:xfrm rot="2700000">
            <a:off x="4163272" y="4736706"/>
            <a:ext cx="2212130" cy="4612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89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451" name="Google Shape;451;p89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2" name="Google Shape;452;p89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453" name="Google Shape;453;p8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8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89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456" name="Google Shape;456;p8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8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p89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9" name="Google Shape;459;p89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460" name="Google Shape;460;p8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8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2" name="Google Shape;462;p89"/>
          <p:cNvSpPr/>
          <p:nvPr/>
        </p:nvSpPr>
        <p:spPr>
          <a:xfrm flipH="1">
            <a:off x="5541686" y="0"/>
            <a:ext cx="6650311" cy="6857999"/>
          </a:xfrm>
          <a:prstGeom prst="rtTriangle">
            <a:avLst/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89"/>
          <p:cNvSpPr/>
          <p:nvPr>
            <p:ph idx="2" type="pic"/>
          </p:nvPr>
        </p:nvSpPr>
        <p:spPr>
          <a:xfrm>
            <a:off x="6096000" y="1813560"/>
            <a:ext cx="4533900" cy="29870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63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29" name="Google Shape;29;p63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63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31" name="Google Shape;31;p6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6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33;p63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34" name="Google Shape;34;p6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6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36;p63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63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38" name="Google Shape;38;p63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63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" name="Google Shape;40;p63"/>
          <p:cNvSpPr/>
          <p:nvPr>
            <p:ph idx="2" type="pic"/>
          </p:nvPr>
        </p:nvSpPr>
        <p:spPr>
          <a:xfrm>
            <a:off x="1485178" y="3094742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3"/>
          <p:cNvSpPr/>
          <p:nvPr>
            <p:ph idx="3" type="pic"/>
          </p:nvPr>
        </p:nvSpPr>
        <p:spPr>
          <a:xfrm>
            <a:off x="3984677" y="3900557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3"/>
          <p:cNvSpPr/>
          <p:nvPr>
            <p:ph idx="4" type="pic"/>
          </p:nvPr>
        </p:nvSpPr>
        <p:spPr>
          <a:xfrm>
            <a:off x="3178863" y="1401058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3"/>
          <p:cNvSpPr/>
          <p:nvPr>
            <p:ph idx="5" type="pic"/>
          </p:nvPr>
        </p:nvSpPr>
        <p:spPr>
          <a:xfrm>
            <a:off x="679363" y="595243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90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466" name="Google Shape;466;p90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7" name="Google Shape;467;p90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468" name="Google Shape;468;p90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90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90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471" name="Google Shape;471;p90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90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3" name="Google Shape;473;p90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4" name="Google Shape;474;p90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475" name="Google Shape;475;p90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90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7" name="Google Shape;477;p90"/>
          <p:cNvSpPr/>
          <p:nvPr>
            <p:ph idx="2" type="pic"/>
          </p:nvPr>
        </p:nvSpPr>
        <p:spPr>
          <a:xfrm>
            <a:off x="5333998" y="1"/>
            <a:ext cx="6858002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90"/>
          <p:cNvSpPr/>
          <p:nvPr/>
        </p:nvSpPr>
        <p:spPr>
          <a:xfrm>
            <a:off x="7907301" y="5323891"/>
            <a:ext cx="3065500" cy="1534109"/>
          </a:xfrm>
          <a:prstGeom prst="triangle">
            <a:avLst>
              <a:gd fmla="val 50000" name="adj"/>
            </a:avLst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64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46" name="Google Shape;46;p64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" name="Google Shape;47;p64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48" name="Google Shape;48;p6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6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50;p64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51" name="Google Shape;51;p6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6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53;p64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54;p64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55" name="Google Shape;55;p64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64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7" name="Google Shape;57;p64"/>
          <p:cNvSpPr/>
          <p:nvPr>
            <p:ph idx="2" type="pic"/>
          </p:nvPr>
        </p:nvSpPr>
        <p:spPr>
          <a:xfrm>
            <a:off x="0" y="0"/>
            <a:ext cx="440515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64"/>
          <p:cNvSpPr/>
          <p:nvPr>
            <p:ph idx="3" type="pic"/>
          </p:nvPr>
        </p:nvSpPr>
        <p:spPr>
          <a:xfrm>
            <a:off x="5476876" y="3390842"/>
            <a:ext cx="2713182" cy="190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64"/>
          <p:cNvSpPr/>
          <p:nvPr>
            <p:ph idx="4" type="pic"/>
          </p:nvPr>
        </p:nvSpPr>
        <p:spPr>
          <a:xfrm>
            <a:off x="8433666" y="3390842"/>
            <a:ext cx="2713182" cy="190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65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62" name="Google Shape;62;p65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63;p65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64" name="Google Shape;64;p6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6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65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67" name="Google Shape;67;p6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6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69;p65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" name="Google Shape;70;p65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71" name="Google Shape;71;p65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65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" name="Google Shape;73;p65"/>
          <p:cNvSpPr/>
          <p:nvPr>
            <p:ph idx="2" type="pic"/>
          </p:nvPr>
        </p:nvSpPr>
        <p:spPr>
          <a:xfrm>
            <a:off x="0" y="3327400"/>
            <a:ext cx="6950352" cy="353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65"/>
          <p:cNvSpPr/>
          <p:nvPr>
            <p:ph idx="3" type="pic"/>
          </p:nvPr>
        </p:nvSpPr>
        <p:spPr>
          <a:xfrm>
            <a:off x="4859288" y="1"/>
            <a:ext cx="7332711" cy="38229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5" name="Google Shape;75;p65"/>
          <p:cNvGrpSpPr/>
          <p:nvPr/>
        </p:nvGrpSpPr>
        <p:grpSpPr>
          <a:xfrm>
            <a:off x="6476936" y="3429001"/>
            <a:ext cx="5715064" cy="3428999"/>
            <a:chOff x="6476936" y="3429001"/>
            <a:chExt cx="5715064" cy="3428999"/>
          </a:xfrm>
        </p:grpSpPr>
        <p:sp>
          <p:nvSpPr>
            <p:cNvPr id="76" name="Google Shape;76;p65"/>
            <p:cNvSpPr/>
            <p:nvPr/>
          </p:nvSpPr>
          <p:spPr>
            <a:xfrm>
              <a:off x="7086600" y="3957790"/>
              <a:ext cx="5105400" cy="2900210"/>
            </a:xfrm>
            <a:prstGeom prst="snip2DiagRect">
              <a:avLst>
                <a:gd fmla="val 24632" name="adj1"/>
                <a:gd fmla="val 0" name="adj2"/>
              </a:avLst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77" name="Google Shape;77;p65"/>
            <p:cNvSpPr/>
            <p:nvPr/>
          </p:nvSpPr>
          <p:spPr>
            <a:xfrm rot="-2700000">
              <a:off x="6635550" y="3587615"/>
              <a:ext cx="765855" cy="765855"/>
            </a:xfrm>
            <a:prstGeom prst="rtTriangle">
              <a:avLst/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66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80" name="Google Shape;80;p66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" name="Google Shape;81;p66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82" name="Google Shape;82;p6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6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" name="Google Shape;84;p66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85" name="Google Shape;85;p6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6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66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" name="Google Shape;88;p66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89" name="Google Shape;89;p66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66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" name="Google Shape;91;p66"/>
          <p:cNvSpPr/>
          <p:nvPr>
            <p:ph idx="2" type="pic"/>
          </p:nvPr>
        </p:nvSpPr>
        <p:spPr>
          <a:xfrm>
            <a:off x="787399" y="645849"/>
            <a:ext cx="4497104" cy="2621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66"/>
          <p:cNvSpPr/>
          <p:nvPr>
            <p:ph idx="3" type="pic"/>
          </p:nvPr>
        </p:nvSpPr>
        <p:spPr>
          <a:xfrm>
            <a:off x="787399" y="3590527"/>
            <a:ext cx="4497104" cy="2621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3" name="Google Shape;93;p66"/>
          <p:cNvGrpSpPr/>
          <p:nvPr/>
        </p:nvGrpSpPr>
        <p:grpSpPr>
          <a:xfrm>
            <a:off x="5865371" y="645848"/>
            <a:ext cx="5539230" cy="5571135"/>
            <a:chOff x="5865371" y="645848"/>
            <a:chExt cx="5539230" cy="5571135"/>
          </a:xfrm>
        </p:grpSpPr>
        <p:sp>
          <p:nvSpPr>
            <p:cNvPr id="94" name="Google Shape;94;p66"/>
            <p:cNvSpPr/>
            <p:nvPr/>
          </p:nvSpPr>
          <p:spPr>
            <a:xfrm>
              <a:off x="5865371" y="645848"/>
              <a:ext cx="5539230" cy="5566305"/>
            </a:xfrm>
            <a:custGeom>
              <a:rect b="b" l="l" r="r" t="t"/>
              <a:pathLst>
                <a:path extrusionOk="0" h="5566305" w="5539230">
                  <a:moveTo>
                    <a:pt x="5539230" y="0"/>
                  </a:moveTo>
                  <a:lnTo>
                    <a:pt x="5539230" y="0"/>
                  </a:lnTo>
                  <a:lnTo>
                    <a:pt x="5539230" y="4436634"/>
                  </a:lnTo>
                  <a:lnTo>
                    <a:pt x="4409559" y="5566305"/>
                  </a:lnTo>
                  <a:lnTo>
                    <a:pt x="0" y="5566305"/>
                  </a:lnTo>
                  <a:lnTo>
                    <a:pt x="0" y="5566305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95" name="Google Shape;95;p66"/>
            <p:cNvSpPr/>
            <p:nvPr/>
          </p:nvSpPr>
          <p:spPr>
            <a:xfrm rot="-5400000">
              <a:off x="10893307" y="5705689"/>
              <a:ext cx="511294" cy="511294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67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98" name="Google Shape;98;p67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99;p67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100" name="Google Shape;100;p6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6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02;p67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103" name="Google Shape;103;p6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6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67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67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107" name="Google Shape;107;p67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67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9" name="Google Shape;109;p67"/>
          <p:cNvGrpSpPr/>
          <p:nvPr/>
        </p:nvGrpSpPr>
        <p:grpSpPr>
          <a:xfrm>
            <a:off x="8212714" y="3603365"/>
            <a:ext cx="3238575" cy="2428875"/>
            <a:chOff x="8212714" y="3603365"/>
            <a:chExt cx="3238575" cy="2428875"/>
          </a:xfrm>
        </p:grpSpPr>
        <p:sp>
          <p:nvSpPr>
            <p:cNvPr id="110" name="Google Shape;110;p67"/>
            <p:cNvSpPr/>
            <p:nvPr/>
          </p:nvSpPr>
          <p:spPr>
            <a:xfrm>
              <a:off x="8212715" y="3603365"/>
              <a:ext cx="3238574" cy="2428875"/>
            </a:xfrm>
            <a:prstGeom prst="snip2DiagRect">
              <a:avLst>
                <a:gd fmla="val 0" name="adj1"/>
                <a:gd fmla="val 16373" name="adj2"/>
              </a:avLst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111" name="Google Shape;111;p67"/>
            <p:cNvSpPr/>
            <p:nvPr/>
          </p:nvSpPr>
          <p:spPr>
            <a:xfrm>
              <a:off x="8212714" y="4438267"/>
              <a:ext cx="302325" cy="302325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67"/>
            <p:cNvSpPr/>
            <p:nvPr/>
          </p:nvSpPr>
          <p:spPr>
            <a:xfrm>
              <a:off x="8212714" y="5729915"/>
              <a:ext cx="302325" cy="302325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67"/>
          <p:cNvGrpSpPr/>
          <p:nvPr/>
        </p:nvGrpSpPr>
        <p:grpSpPr>
          <a:xfrm>
            <a:off x="4476712" y="3603365"/>
            <a:ext cx="3238575" cy="2428875"/>
            <a:chOff x="4476712" y="3603365"/>
            <a:chExt cx="3238575" cy="2428875"/>
          </a:xfrm>
        </p:grpSpPr>
        <p:sp>
          <p:nvSpPr>
            <p:cNvPr id="114" name="Google Shape;114;p67"/>
            <p:cNvSpPr/>
            <p:nvPr/>
          </p:nvSpPr>
          <p:spPr>
            <a:xfrm>
              <a:off x="4476713" y="3603365"/>
              <a:ext cx="3238574" cy="2428875"/>
            </a:xfrm>
            <a:prstGeom prst="snip2DiagRect">
              <a:avLst>
                <a:gd fmla="val 0" name="adj1"/>
                <a:gd fmla="val 16373" name="adj2"/>
              </a:avLst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115" name="Google Shape;115;p67"/>
            <p:cNvSpPr/>
            <p:nvPr/>
          </p:nvSpPr>
          <p:spPr>
            <a:xfrm>
              <a:off x="4476712" y="4438267"/>
              <a:ext cx="302325" cy="302325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67"/>
            <p:cNvSpPr/>
            <p:nvPr/>
          </p:nvSpPr>
          <p:spPr>
            <a:xfrm>
              <a:off x="4476712" y="5729915"/>
              <a:ext cx="302325" cy="302325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67"/>
          <p:cNvGrpSpPr/>
          <p:nvPr/>
        </p:nvGrpSpPr>
        <p:grpSpPr>
          <a:xfrm>
            <a:off x="740710" y="3603365"/>
            <a:ext cx="3238575" cy="2428875"/>
            <a:chOff x="740710" y="3603365"/>
            <a:chExt cx="3238575" cy="2428875"/>
          </a:xfrm>
        </p:grpSpPr>
        <p:sp>
          <p:nvSpPr>
            <p:cNvPr id="118" name="Google Shape;118;p67"/>
            <p:cNvSpPr/>
            <p:nvPr/>
          </p:nvSpPr>
          <p:spPr>
            <a:xfrm>
              <a:off x="740711" y="3603365"/>
              <a:ext cx="3238574" cy="2428875"/>
            </a:xfrm>
            <a:prstGeom prst="snip2DiagRect">
              <a:avLst>
                <a:gd fmla="val 0" name="adj1"/>
                <a:gd fmla="val 16373" name="adj2"/>
              </a:avLst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119" name="Google Shape;119;p67"/>
            <p:cNvSpPr/>
            <p:nvPr/>
          </p:nvSpPr>
          <p:spPr>
            <a:xfrm>
              <a:off x="740710" y="4438267"/>
              <a:ext cx="302325" cy="302325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67"/>
            <p:cNvSpPr/>
            <p:nvPr/>
          </p:nvSpPr>
          <p:spPr>
            <a:xfrm>
              <a:off x="740710" y="5729915"/>
              <a:ext cx="302325" cy="302325"/>
            </a:xfrm>
            <a:prstGeom prst="rtTriangle">
              <a:avLst/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67"/>
          <p:cNvSpPr/>
          <p:nvPr>
            <p:ph idx="2" type="pic"/>
          </p:nvPr>
        </p:nvSpPr>
        <p:spPr>
          <a:xfrm>
            <a:off x="4476713" y="2118583"/>
            <a:ext cx="3238574" cy="262083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67"/>
          <p:cNvSpPr/>
          <p:nvPr>
            <p:ph idx="3" type="pic"/>
          </p:nvPr>
        </p:nvSpPr>
        <p:spPr>
          <a:xfrm>
            <a:off x="740712" y="2118583"/>
            <a:ext cx="3238574" cy="262083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67"/>
          <p:cNvSpPr/>
          <p:nvPr>
            <p:ph idx="4" type="pic"/>
          </p:nvPr>
        </p:nvSpPr>
        <p:spPr>
          <a:xfrm>
            <a:off x="8212715" y="2118583"/>
            <a:ext cx="3238574" cy="262083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68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26" name="Google Shape;126;p68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" name="Google Shape;127;p68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128" name="Google Shape;128;p68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68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68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131" name="Google Shape;131;p68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68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68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" name="Google Shape;134;p68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135" name="Google Shape;135;p68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68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7" name="Google Shape;137;p68"/>
          <p:cNvGrpSpPr/>
          <p:nvPr/>
        </p:nvGrpSpPr>
        <p:grpSpPr>
          <a:xfrm>
            <a:off x="266699" y="915483"/>
            <a:ext cx="5675524" cy="5009054"/>
            <a:chOff x="266699" y="915483"/>
            <a:chExt cx="5675524" cy="5009054"/>
          </a:xfrm>
        </p:grpSpPr>
        <p:sp>
          <p:nvSpPr>
            <p:cNvPr id="138" name="Google Shape;138;p68"/>
            <p:cNvSpPr/>
            <p:nvPr/>
          </p:nvSpPr>
          <p:spPr>
            <a:xfrm>
              <a:off x="3410292" y="2361486"/>
              <a:ext cx="2456514" cy="3563051"/>
            </a:xfrm>
            <a:prstGeom prst="snip2DiagRect">
              <a:avLst>
                <a:gd fmla="val 0" name="adj1"/>
                <a:gd fmla="val 44483" name="adj2"/>
              </a:avLst>
            </a:prstGeom>
            <a:solidFill>
              <a:srgbClr val="37034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grpSp>
          <p:nvGrpSpPr>
            <p:cNvPr id="139" name="Google Shape;139;p68"/>
            <p:cNvGrpSpPr/>
            <p:nvPr/>
          </p:nvGrpSpPr>
          <p:grpSpPr>
            <a:xfrm>
              <a:off x="266699" y="915483"/>
              <a:ext cx="5675524" cy="2349695"/>
              <a:chOff x="266699" y="915483"/>
              <a:chExt cx="5675524" cy="2349695"/>
            </a:xfrm>
          </p:grpSpPr>
          <p:sp>
            <p:nvSpPr>
              <p:cNvPr id="140" name="Google Shape;140;p68"/>
              <p:cNvSpPr/>
              <p:nvPr/>
            </p:nvSpPr>
            <p:spPr>
              <a:xfrm rot="10800000">
                <a:off x="266699" y="915483"/>
                <a:ext cx="5587023" cy="2264086"/>
              </a:xfrm>
              <a:custGeom>
                <a:rect b="b" l="l" r="r" t="t"/>
                <a:pathLst>
                  <a:path extrusionOk="0" h="2156404" w="5321300">
                    <a:moveTo>
                      <a:pt x="5321300" y="2156404"/>
                    </a:moveTo>
                    <a:lnTo>
                      <a:pt x="5321300" y="2156404"/>
                    </a:lnTo>
                    <a:lnTo>
                      <a:pt x="2156404" y="2156404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2700">
                <a:solidFill>
                  <a:schemeClr val="lt1">
                    <a:alpha val="69803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1" name="Google Shape;141;p68"/>
              <p:cNvGrpSpPr/>
              <p:nvPr/>
            </p:nvGrpSpPr>
            <p:grpSpPr>
              <a:xfrm>
                <a:off x="5807847" y="3130808"/>
                <a:ext cx="134376" cy="134370"/>
                <a:chOff x="2696490" y="4740518"/>
                <a:chExt cx="134376" cy="134370"/>
              </a:xfrm>
            </p:grpSpPr>
            <p:sp>
              <p:nvSpPr>
                <p:cNvPr id="142" name="Google Shape;142;p68"/>
                <p:cNvSpPr/>
                <p:nvPr/>
              </p:nvSpPr>
              <p:spPr>
                <a:xfrm>
                  <a:off x="2740819" y="4784844"/>
                  <a:ext cx="45719" cy="45719"/>
                </a:xfrm>
                <a:prstGeom prst="ellipse">
                  <a:avLst/>
                </a:prstGeom>
                <a:solidFill>
                  <a:schemeClr val="lt1">
                    <a:alpha val="6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68"/>
                <p:cNvSpPr/>
                <p:nvPr/>
              </p:nvSpPr>
              <p:spPr>
                <a:xfrm>
                  <a:off x="2696490" y="4740518"/>
                  <a:ext cx="134376" cy="134370"/>
                </a:xfrm>
                <a:prstGeom prst="donut">
                  <a:avLst>
                    <a:gd fmla="val 14367" name="adj"/>
                  </a:avLst>
                </a:prstGeom>
                <a:solidFill>
                  <a:schemeClr val="lt1">
                    <a:alpha val="6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44" name="Google Shape;144;p68"/>
          <p:cNvSpPr/>
          <p:nvPr>
            <p:ph idx="2" type="pic"/>
          </p:nvPr>
        </p:nvSpPr>
        <p:spPr>
          <a:xfrm>
            <a:off x="266700" y="1105802"/>
            <a:ext cx="5054600" cy="42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9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47" name="Google Shape;147;p69"/>
            <p:cNvSpPr/>
            <p:nvPr/>
          </p:nvSpPr>
          <p:spPr>
            <a:xfrm rot="5400000">
              <a:off x="-762554" y="4191556"/>
              <a:ext cx="3428996" cy="1903888"/>
            </a:xfrm>
            <a:custGeom>
              <a:rect b="b" l="l" r="r" t="t"/>
              <a:pathLst>
                <a:path extrusionOk="0" h="1903888" w="3428996">
                  <a:moveTo>
                    <a:pt x="0" y="857247"/>
                  </a:moveTo>
                  <a:lnTo>
                    <a:pt x="0" y="0"/>
                  </a:lnTo>
                  <a:lnTo>
                    <a:pt x="857251" y="0"/>
                  </a:lnTo>
                  <a:lnTo>
                    <a:pt x="1714500" y="857247"/>
                  </a:lnTo>
                  <a:lnTo>
                    <a:pt x="2571749" y="0"/>
                  </a:lnTo>
                  <a:lnTo>
                    <a:pt x="3428996" y="0"/>
                  </a:lnTo>
                  <a:lnTo>
                    <a:pt x="3428996" y="857251"/>
                  </a:lnTo>
                  <a:lnTo>
                    <a:pt x="2571751" y="1714495"/>
                  </a:lnTo>
                  <a:lnTo>
                    <a:pt x="2761145" y="1903888"/>
                  </a:lnTo>
                  <a:lnTo>
                    <a:pt x="667856" y="1903888"/>
                  </a:lnTo>
                  <a:lnTo>
                    <a:pt x="857249" y="1714495"/>
                  </a:lnTo>
                  <a:close/>
                </a:path>
              </a:pathLst>
            </a:custGeom>
            <a:solidFill>
              <a:srgbClr val="370347">
                <a:alpha val="24705"/>
              </a:srgbClr>
            </a:solidFill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69"/>
            <p:cNvGrpSpPr/>
            <p:nvPr/>
          </p:nvGrpSpPr>
          <p:grpSpPr>
            <a:xfrm rot="5400000">
              <a:off x="3619134" y="1714507"/>
              <a:ext cx="6857999" cy="3428990"/>
              <a:chOff x="5360" y="4228619"/>
              <a:chExt cx="2629388" cy="1314691"/>
            </a:xfrm>
          </p:grpSpPr>
          <p:sp>
            <p:nvSpPr>
              <p:cNvPr id="149" name="Google Shape;149;p6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6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solidFill>
                <a:srgbClr val="370347">
                  <a:alpha val="24705"/>
                </a:srgbClr>
              </a:solidFill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69"/>
            <p:cNvGrpSpPr/>
            <p:nvPr/>
          </p:nvGrpSpPr>
          <p:grpSpPr>
            <a:xfrm flipH="1" rot="5400000">
              <a:off x="7048505" y="1714504"/>
              <a:ext cx="6857999" cy="3428990"/>
              <a:chOff x="5360" y="4228619"/>
              <a:chExt cx="2629388" cy="1314691"/>
            </a:xfrm>
          </p:grpSpPr>
          <p:sp>
            <p:nvSpPr>
              <p:cNvPr id="152" name="Google Shape;152;p6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6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4" name="Google Shape;154;p69"/>
            <p:cNvSpPr/>
            <p:nvPr/>
          </p:nvSpPr>
          <p:spPr>
            <a:xfrm rot="5400000">
              <a:off x="-762556" y="762559"/>
              <a:ext cx="3428997" cy="1903885"/>
            </a:xfrm>
            <a:custGeom>
              <a:rect b="b" l="l" r="r" t="t"/>
              <a:pathLst>
                <a:path extrusionOk="0" h="1903885" w="3428997">
                  <a:moveTo>
                    <a:pt x="0" y="857247"/>
                  </a:moveTo>
                  <a:lnTo>
                    <a:pt x="0" y="0"/>
                  </a:lnTo>
                  <a:lnTo>
                    <a:pt x="857250" y="0"/>
                  </a:lnTo>
                  <a:lnTo>
                    <a:pt x="1714499" y="857247"/>
                  </a:lnTo>
                  <a:lnTo>
                    <a:pt x="2571747" y="0"/>
                  </a:lnTo>
                  <a:lnTo>
                    <a:pt x="3428997" y="0"/>
                  </a:lnTo>
                  <a:lnTo>
                    <a:pt x="3428997" y="857247"/>
                  </a:lnTo>
                  <a:lnTo>
                    <a:pt x="2571749" y="1714495"/>
                  </a:lnTo>
                  <a:lnTo>
                    <a:pt x="2761140" y="1903885"/>
                  </a:lnTo>
                  <a:lnTo>
                    <a:pt x="667858" y="1903885"/>
                  </a:lnTo>
                  <a:lnTo>
                    <a:pt x="857248" y="1714495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5" name="Google Shape;155;p69"/>
            <p:cNvGrpSpPr/>
            <p:nvPr/>
          </p:nvGrpSpPr>
          <p:grpSpPr>
            <a:xfrm flipH="1" rot="5400000">
              <a:off x="189764" y="1714506"/>
              <a:ext cx="6857999" cy="3428990"/>
              <a:chOff x="5360" y="4228619"/>
              <a:chExt cx="2629388" cy="1314691"/>
            </a:xfrm>
          </p:grpSpPr>
          <p:sp>
            <p:nvSpPr>
              <p:cNvPr id="156" name="Google Shape;156;p69"/>
              <p:cNvSpPr/>
              <p:nvPr/>
            </p:nvSpPr>
            <p:spPr>
              <a:xfrm>
                <a:off x="5360" y="4228619"/>
                <a:ext cx="1314693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69"/>
              <p:cNvSpPr/>
              <p:nvPr/>
            </p:nvSpPr>
            <p:spPr>
              <a:xfrm>
                <a:off x="1320054" y="4228619"/>
                <a:ext cx="1314694" cy="1314691"/>
              </a:xfrm>
              <a:custGeom>
                <a:rect b="b" l="l" r="r" t="t"/>
                <a:pathLst>
                  <a:path extrusionOk="0" h="5353044" w="5353050">
                    <a:moveTo>
                      <a:pt x="0" y="0"/>
                    </a:moveTo>
                    <a:lnTo>
                      <a:pt x="1338264" y="0"/>
                    </a:lnTo>
                    <a:lnTo>
                      <a:pt x="2676525" y="1338261"/>
                    </a:lnTo>
                    <a:lnTo>
                      <a:pt x="4014786" y="0"/>
                    </a:lnTo>
                    <a:lnTo>
                      <a:pt x="5353050" y="0"/>
                    </a:lnTo>
                    <a:lnTo>
                      <a:pt x="5353050" y="1338261"/>
                    </a:lnTo>
                    <a:lnTo>
                      <a:pt x="4014789" y="2676522"/>
                    </a:lnTo>
                    <a:lnTo>
                      <a:pt x="5353050" y="4014783"/>
                    </a:lnTo>
                    <a:lnTo>
                      <a:pt x="5353050" y="5353044"/>
                    </a:lnTo>
                    <a:lnTo>
                      <a:pt x="4014786" y="5353044"/>
                    </a:lnTo>
                    <a:lnTo>
                      <a:pt x="2676525" y="4014783"/>
                    </a:lnTo>
                    <a:lnTo>
                      <a:pt x="1338264" y="5353044"/>
                    </a:lnTo>
                    <a:lnTo>
                      <a:pt x="0" y="5353044"/>
                    </a:lnTo>
                    <a:lnTo>
                      <a:pt x="0" y="4014783"/>
                    </a:lnTo>
                    <a:lnTo>
                      <a:pt x="1338261" y="2676522"/>
                    </a:lnTo>
                    <a:lnTo>
                      <a:pt x="0" y="1338261"/>
                    </a:lnTo>
                    <a:close/>
                  </a:path>
                </a:pathLst>
              </a:custGeom>
              <a:noFill/>
              <a:ln cap="flat" cmpd="sng" w="12700">
                <a:solidFill>
                  <a:schemeClr val="lt1">
                    <a:alpha val="4705"/>
                  </a:schemeClr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8" name="Google Shape;158;p69"/>
          <p:cNvSpPr/>
          <p:nvPr/>
        </p:nvSpPr>
        <p:spPr>
          <a:xfrm rot="10800000">
            <a:off x="3429370" y="-4"/>
            <a:ext cx="5333260" cy="5019675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9"/>
          <p:cNvSpPr/>
          <p:nvPr>
            <p:ph idx="2" type="pic"/>
          </p:nvPr>
        </p:nvSpPr>
        <p:spPr>
          <a:xfrm>
            <a:off x="3943350" y="2571751"/>
            <a:ext cx="4305300" cy="24479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B023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jpg"/><Relationship Id="rId4" Type="http://schemas.openxmlformats.org/officeDocument/2006/relationships/image" Target="../media/image38.jpg"/><Relationship Id="rId5" Type="http://schemas.openxmlformats.org/officeDocument/2006/relationships/image" Target="../media/image40.jpg"/><Relationship Id="rId6" Type="http://schemas.openxmlformats.org/officeDocument/2006/relationships/image" Target="../media/image3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Relationship Id="rId4" Type="http://schemas.openxmlformats.org/officeDocument/2006/relationships/image" Target="../media/image53.jpg"/><Relationship Id="rId5" Type="http://schemas.openxmlformats.org/officeDocument/2006/relationships/image" Target="../media/image4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jpg"/><Relationship Id="rId4" Type="http://schemas.openxmlformats.org/officeDocument/2006/relationships/image" Target="../media/image5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jpg"/><Relationship Id="rId4" Type="http://schemas.openxmlformats.org/officeDocument/2006/relationships/image" Target="../media/image56.jpg"/><Relationship Id="rId5" Type="http://schemas.openxmlformats.org/officeDocument/2006/relationships/image" Target="../media/image5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5" Type="http://schemas.openxmlformats.org/officeDocument/2006/relationships/image" Target="../media/image6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"/>
          <p:cNvSpPr txBox="1"/>
          <p:nvPr/>
        </p:nvSpPr>
        <p:spPr>
          <a:xfrm>
            <a:off x="1107814" y="2625120"/>
            <a:ext cx="450387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TU TIENDA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 VIDEOJUEGOS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2.0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484" name="Google Shape;484;p2"/>
          <p:cNvSpPr txBox="1"/>
          <p:nvPr/>
        </p:nvSpPr>
        <p:spPr>
          <a:xfrm>
            <a:off x="1107814" y="2233074"/>
            <a:ext cx="40100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95356"/>
                </a:solidFill>
                <a:latin typeface="Monda"/>
                <a:ea typeface="Monda"/>
                <a:cs typeface="Monda"/>
                <a:sym typeface="Monda"/>
              </a:rPr>
              <a:t>INTRODUCCIÓN</a:t>
            </a:r>
            <a:endParaRPr sz="1400">
              <a:solidFill>
                <a:srgbClr val="C95356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485" name="Google Shape;485;p2"/>
          <p:cNvSpPr/>
          <p:nvPr/>
        </p:nvSpPr>
        <p:spPr>
          <a:xfrm>
            <a:off x="1107814" y="4900483"/>
            <a:ext cx="1899528" cy="518789"/>
          </a:xfrm>
          <a:prstGeom prst="snip2DiagRect">
            <a:avLst>
              <a:gd fmla="val 0" name="adj1"/>
              <a:gd fmla="val 22393" name="adj2"/>
            </a:avLst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Comienza Ahora</a:t>
            </a:r>
            <a:endParaRPr sz="11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486" name="Google Shape;486;p2"/>
          <p:cNvSpPr/>
          <p:nvPr/>
        </p:nvSpPr>
        <p:spPr>
          <a:xfrm>
            <a:off x="1241164" y="4339755"/>
            <a:ext cx="1949711" cy="566615"/>
          </a:xfrm>
          <a:custGeom>
            <a:rect b="b" l="l" r="r" t="t"/>
            <a:pathLst>
              <a:path extrusionOk="0" h="552031" w="1899528">
                <a:moveTo>
                  <a:pt x="0" y="0"/>
                </a:moveTo>
                <a:lnTo>
                  <a:pt x="1775912" y="0"/>
                </a:lnTo>
                <a:lnTo>
                  <a:pt x="1899528" y="123616"/>
                </a:lnTo>
                <a:lnTo>
                  <a:pt x="1899528" y="552031"/>
                </a:lnTo>
                <a:lnTo>
                  <a:pt x="1899528" y="552031"/>
                </a:lnTo>
              </a:path>
            </a:pathLst>
          </a:custGeom>
          <a:noFill/>
          <a:ln cap="flat" cmpd="sng" w="127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pic>
        <p:nvPicPr>
          <p:cNvPr id="487" name="Google Shape;487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662" r="25662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608" r="20608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38" name="Google Shape;538;p11"/>
          <p:cNvSpPr txBox="1"/>
          <p:nvPr/>
        </p:nvSpPr>
        <p:spPr>
          <a:xfrm>
            <a:off x="1107814" y="2625120"/>
            <a:ext cx="450387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PROVEEDORES RECOMENDADOS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Y ALTERNATIVOS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8264" y="4206065"/>
            <a:ext cx="3894080" cy="144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5603" y="2601890"/>
            <a:ext cx="4859403" cy="834996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2"/>
          <p:cNvSpPr txBox="1"/>
          <p:nvPr/>
        </p:nvSpPr>
        <p:spPr>
          <a:xfrm>
            <a:off x="2770361" y="1093669"/>
            <a:ext cx="75291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ENTRA AL DRIVE Y BUSCA ESA CARPETA.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(estos son los proveedores recomendados)</a:t>
            </a:r>
            <a:endParaRPr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0879" y="124692"/>
            <a:ext cx="6096866" cy="659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7116" y="369916"/>
            <a:ext cx="667702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6964" y="1339511"/>
            <a:ext cx="4477328" cy="545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59435" y="3349313"/>
            <a:ext cx="2353195" cy="143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4775" y="3714923"/>
            <a:ext cx="436245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5"/>
          <p:cNvSpPr txBox="1"/>
          <p:nvPr/>
        </p:nvSpPr>
        <p:spPr>
          <a:xfrm>
            <a:off x="2770361" y="1093669"/>
            <a:ext cx="752911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ENTRA AL DRIVE Y BUSCA ESA CARPETA.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(estos son los proveedores alternativos)</a:t>
            </a:r>
            <a:endParaRPr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pic>
        <p:nvPicPr>
          <p:cNvPr id="564" name="Google Shape;56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1145" y="2473364"/>
            <a:ext cx="4680080" cy="692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001" y="274318"/>
            <a:ext cx="5600193" cy="629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3737" y="333375"/>
            <a:ext cx="5724525" cy="61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077" y="551783"/>
            <a:ext cx="4779380" cy="566252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8"/>
          <p:cNvSpPr txBox="1"/>
          <p:nvPr/>
        </p:nvSpPr>
        <p:spPr>
          <a:xfrm>
            <a:off x="7082444" y="2290700"/>
            <a:ext cx="359109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ENCONTRARÁS MÁS EN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EL DRIVE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511" r="12511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86" name="Google Shape;586;p19"/>
          <p:cNvSpPr txBox="1"/>
          <p:nvPr/>
        </p:nvSpPr>
        <p:spPr>
          <a:xfrm>
            <a:off x="750365" y="2397948"/>
            <a:ext cx="4503878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COMO EL CLIENTE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DEBE REALIZAR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LA DESCARGA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DEL JUEGO?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883" r="21882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92" name="Google Shape;592;p20"/>
          <p:cNvSpPr txBox="1"/>
          <p:nvPr/>
        </p:nvSpPr>
        <p:spPr>
          <a:xfrm>
            <a:off x="742052" y="2975956"/>
            <a:ext cx="432039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SI TIENE PS4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9321" y="1446413"/>
            <a:ext cx="8402207" cy="5032337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1"/>
          <p:cNvSpPr txBox="1"/>
          <p:nvPr/>
        </p:nvSpPr>
        <p:spPr>
          <a:xfrm>
            <a:off x="5097921" y="477708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1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5156" y="1414780"/>
            <a:ext cx="8798108" cy="5186254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2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2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675" y="1299565"/>
            <a:ext cx="8751484" cy="5122054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3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3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3379" y="1478158"/>
            <a:ext cx="8263457" cy="493450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4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4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9684" y="1612515"/>
            <a:ext cx="7960650" cy="4702733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5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5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018" y="1433424"/>
            <a:ext cx="8881024" cy="5187147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6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6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8444" y="1638819"/>
            <a:ext cx="8396461" cy="4998963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7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7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406" y="1559540"/>
            <a:ext cx="8442874" cy="503011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8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8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2152" y="1371597"/>
            <a:ext cx="8831482" cy="5184033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29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9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4349" y="1513658"/>
            <a:ext cx="8568865" cy="5099809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0"/>
          <p:cNvSpPr txBox="1"/>
          <p:nvPr/>
        </p:nvSpPr>
        <p:spPr>
          <a:xfrm>
            <a:off x="5072983" y="560830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10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5898" l="0" r="0" t="25898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98" name="Google Shape;498;p4"/>
          <p:cNvSpPr txBox="1"/>
          <p:nvPr/>
        </p:nvSpPr>
        <p:spPr>
          <a:xfrm>
            <a:off x="492673" y="1659285"/>
            <a:ext cx="4503878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CONSEJOS PARA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REALIZAR LA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COMPRA 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VIDEOJUEGOS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(como contactar</a:t>
            </a:r>
            <a:endParaRPr b="1"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A los proveedores</a:t>
            </a:r>
            <a:endParaRPr b="1"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Con ejemplo real)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4934" y="1259897"/>
            <a:ext cx="9025977" cy="540610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1"/>
          <p:cNvSpPr txBox="1"/>
          <p:nvPr/>
        </p:nvSpPr>
        <p:spPr>
          <a:xfrm>
            <a:off x="5072983" y="411196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11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2225" y="1775374"/>
            <a:ext cx="8238642" cy="476674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2"/>
          <p:cNvSpPr txBox="1"/>
          <p:nvPr/>
        </p:nvSpPr>
        <p:spPr>
          <a:xfrm>
            <a:off x="5072983" y="652273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PASO 12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511" r="12511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70" name="Google Shape;670;p33"/>
          <p:cNvSpPr txBox="1"/>
          <p:nvPr/>
        </p:nvSpPr>
        <p:spPr>
          <a:xfrm>
            <a:off x="758678" y="3136612"/>
            <a:ext cx="450387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SI TIENE PS3</a:t>
            </a:r>
            <a:endParaRPr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46" y="199507"/>
            <a:ext cx="4513767" cy="639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7024" y="290944"/>
            <a:ext cx="4414016" cy="624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7112" y="195262"/>
            <a:ext cx="5057775" cy="64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3250" y="1695796"/>
            <a:ext cx="7343829" cy="4130904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8"/>
          <p:cNvSpPr txBox="1"/>
          <p:nvPr/>
        </p:nvSpPr>
        <p:spPr>
          <a:xfrm>
            <a:off x="309791" y="1612319"/>
            <a:ext cx="4503278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SI TODO SE HACE BIEN,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SE DESCARGARA 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JUEGO.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EL TIEMPO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 DESCARGA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DEPENDERÁ DE LA VELOCIDAD DE LA CONEXIÓN A INTERNET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QUE VARIA DE CADA CLIENTE.</a:t>
            </a:r>
            <a:endParaRPr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175" r="22175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02" name="Google Shape;702;p39"/>
          <p:cNvSpPr txBox="1"/>
          <p:nvPr/>
        </p:nvSpPr>
        <p:spPr>
          <a:xfrm>
            <a:off x="534235" y="2459504"/>
            <a:ext cx="450327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COMO CONSEGUIR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CLIENTES POR INTERNET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JUNTO A CONSEJOS 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MARKETING PARA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VENDER MÁS.</a:t>
            </a:r>
            <a:endParaRPr b="1"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0"/>
          <p:cNvSpPr txBox="1"/>
          <p:nvPr/>
        </p:nvSpPr>
        <p:spPr>
          <a:xfrm>
            <a:off x="7057853" y="1768200"/>
            <a:ext cx="396574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CONSIGUE CLIENTES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POR INTERNET</a:t>
            </a:r>
            <a:endParaRPr b="1"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08" name="Google Shape;708;p40"/>
          <p:cNvSpPr txBox="1"/>
          <p:nvPr/>
        </p:nvSpPr>
        <p:spPr>
          <a:xfrm>
            <a:off x="7057852" y="1414264"/>
            <a:ext cx="14736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95356"/>
                </a:solidFill>
                <a:latin typeface="Monda"/>
                <a:ea typeface="Monda"/>
                <a:cs typeface="Monda"/>
                <a:sym typeface="Monda"/>
              </a:rPr>
              <a:t>ESTRATEGIAS</a:t>
            </a:r>
            <a:endParaRPr sz="1200">
              <a:solidFill>
                <a:srgbClr val="C95356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09" name="Google Shape;709;p40"/>
          <p:cNvSpPr txBox="1"/>
          <p:nvPr/>
        </p:nvSpPr>
        <p:spPr>
          <a:xfrm>
            <a:off x="6775510" y="3550085"/>
            <a:ext cx="45297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accent4"/>
                </a:solidFill>
                <a:latin typeface="Monda"/>
                <a:ea typeface="Monda"/>
                <a:cs typeface="Monda"/>
                <a:sym typeface="Monda"/>
              </a:rPr>
              <a:t>REDES SOCIALES: </a:t>
            </a: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INSTAGRAM &amp; FACEBOOK</a:t>
            </a:r>
            <a:endParaRPr b="1" sz="1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10" name="Google Shape;710;p40"/>
          <p:cNvSpPr txBox="1"/>
          <p:nvPr/>
        </p:nvSpPr>
        <p:spPr>
          <a:xfrm>
            <a:off x="6775511" y="4371203"/>
            <a:ext cx="44494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accent4"/>
                </a:solidFill>
                <a:latin typeface="Monda"/>
                <a:ea typeface="Monda"/>
                <a:cs typeface="Monda"/>
                <a:sym typeface="Monda"/>
              </a:rPr>
              <a:t>MERCADO LIBRE </a:t>
            </a: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O WEBS DE COMPRA/ VENTA</a:t>
            </a:r>
            <a:endParaRPr/>
          </a:p>
        </p:txBody>
      </p:sp>
      <p:sp>
        <p:nvSpPr>
          <p:cNvPr id="711" name="Google Shape;711;p40"/>
          <p:cNvSpPr/>
          <p:nvPr/>
        </p:nvSpPr>
        <p:spPr>
          <a:xfrm>
            <a:off x="679363" y="2845418"/>
            <a:ext cx="3417338" cy="3417338"/>
          </a:xfrm>
          <a:custGeom>
            <a:rect b="b" l="l" r="r" t="t"/>
            <a:pathLst>
              <a:path extrusionOk="0" h="4082115" w="4082115">
                <a:moveTo>
                  <a:pt x="4082115" y="4082115"/>
                </a:moveTo>
                <a:lnTo>
                  <a:pt x="4082115" y="4082115"/>
                </a:lnTo>
                <a:lnTo>
                  <a:pt x="1338770" y="4082115"/>
                </a:lnTo>
                <a:lnTo>
                  <a:pt x="0" y="2743345"/>
                </a:ln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chemeClr val="lt1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178" y="3094742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13" name="Google Shape;713;p40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0" l="27166" r="27167" t="0"/>
          <a:stretch/>
        </p:blipFill>
        <p:spPr>
          <a:xfrm>
            <a:off x="679363" y="595243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14" name="Google Shape;714;p4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23500" r="23500" t="0"/>
          <a:stretch/>
        </p:blipFill>
        <p:spPr>
          <a:xfrm>
            <a:off x="3178863" y="1401058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15" name="Google Shape;715;p40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12500" r="12500" t="0"/>
          <a:stretch/>
        </p:blipFill>
        <p:spPr>
          <a:xfrm>
            <a:off x="3984677" y="3900557"/>
            <a:ext cx="2362200" cy="23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16" name="Google Shape;716;p40"/>
          <p:cNvSpPr txBox="1"/>
          <p:nvPr/>
        </p:nvSpPr>
        <p:spPr>
          <a:xfrm>
            <a:off x="6775510" y="3959752"/>
            <a:ext cx="50479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accent4"/>
                </a:solidFill>
                <a:latin typeface="Monda"/>
                <a:ea typeface="Monda"/>
                <a:cs typeface="Monda"/>
                <a:sym typeface="Monda"/>
              </a:rPr>
              <a:t>FOROS: </a:t>
            </a: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GAMERS, DE NEGOCIOS, ENTRETENIMIENTO </a:t>
            </a:r>
            <a:endParaRPr/>
          </a:p>
        </p:txBody>
      </p:sp>
      <p:sp>
        <p:nvSpPr>
          <p:cNvPr id="717" name="Google Shape;717;p40"/>
          <p:cNvSpPr txBox="1"/>
          <p:nvPr/>
        </p:nvSpPr>
        <p:spPr>
          <a:xfrm>
            <a:off x="6775511" y="4779087"/>
            <a:ext cx="50479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accent4"/>
                </a:solidFill>
                <a:latin typeface="Monda"/>
                <a:ea typeface="Monda"/>
                <a:cs typeface="Monda"/>
                <a:sym typeface="Monda"/>
              </a:rPr>
              <a:t>TIENDAS ONLINE </a:t>
            </a: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(PÁGINAS WEB) + </a:t>
            </a:r>
            <a:r>
              <a:rPr b="1" lang="en-US" sz="1400">
                <a:solidFill>
                  <a:schemeClr val="accent4"/>
                </a:solidFill>
                <a:latin typeface="Monda"/>
                <a:ea typeface="Monda"/>
                <a:cs typeface="Monda"/>
                <a:sym typeface="Monda"/>
              </a:rPr>
              <a:t>SEO</a:t>
            </a: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 Y/O </a:t>
            </a:r>
            <a:r>
              <a:rPr b="1" lang="en-US" sz="1400">
                <a:solidFill>
                  <a:schemeClr val="accent4"/>
                </a:solidFill>
                <a:latin typeface="Monda"/>
                <a:ea typeface="Monda"/>
                <a:cs typeface="Monda"/>
                <a:sym typeface="Monda"/>
              </a:rPr>
              <a:t>SEM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"/>
          <p:cNvSpPr txBox="1"/>
          <p:nvPr/>
        </p:nvSpPr>
        <p:spPr>
          <a:xfrm>
            <a:off x="3693070" y="2510442"/>
            <a:ext cx="526804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LEER LAS REGLAS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 CADA GRUPO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(antes de comprar)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4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9930" r="9930" t="0"/>
          <a:stretch/>
        </p:blipFill>
        <p:spPr>
          <a:xfrm>
            <a:off x="5476876" y="3390842"/>
            <a:ext cx="2713182" cy="1905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23" name="Google Shape;723;p41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7274" r="7274" t="0"/>
          <a:stretch/>
        </p:blipFill>
        <p:spPr>
          <a:xfrm>
            <a:off x="8433666" y="3390842"/>
            <a:ext cx="2713182" cy="1905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24" name="Google Shape;724;p41"/>
          <p:cNvSpPr txBox="1"/>
          <p:nvPr/>
        </p:nvSpPr>
        <p:spPr>
          <a:xfrm>
            <a:off x="5360291" y="1554919"/>
            <a:ext cx="57174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REDES SOCIALES</a:t>
            </a:r>
            <a:endParaRPr b="1" sz="28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25" name="Google Shape;725;p41"/>
          <p:cNvSpPr txBox="1"/>
          <p:nvPr/>
        </p:nvSpPr>
        <p:spPr>
          <a:xfrm>
            <a:off x="5377709" y="1200983"/>
            <a:ext cx="21453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95356"/>
                </a:solidFill>
                <a:latin typeface="Monda"/>
                <a:ea typeface="Monda"/>
                <a:cs typeface="Monda"/>
                <a:sym typeface="Monda"/>
              </a:rPr>
              <a:t>FUENTE DE TRÁFICO</a:t>
            </a:r>
            <a:endParaRPr sz="1200">
              <a:solidFill>
                <a:srgbClr val="C95356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26" name="Google Shape;726;p41"/>
          <p:cNvSpPr txBox="1"/>
          <p:nvPr/>
        </p:nvSpPr>
        <p:spPr>
          <a:xfrm>
            <a:off x="5395127" y="2015002"/>
            <a:ext cx="56705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Las redes sociales son muy importantes para llegar a las personas de una manera economica, incluso podria salirte gratis, si aplicas estrategias organicas que se te recomendarán más adelante, junto a estrategias de pago comprobadas (Facebook Ads)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727" name="Google Shape;727;p41"/>
          <p:cNvSpPr/>
          <p:nvPr/>
        </p:nvSpPr>
        <p:spPr>
          <a:xfrm>
            <a:off x="5476875" y="4996672"/>
            <a:ext cx="2714718" cy="789103"/>
          </a:xfrm>
          <a:prstGeom prst="snip2DiagRect">
            <a:avLst>
              <a:gd fmla="val 0" name="adj1"/>
              <a:gd fmla="val 16373" name="adj2"/>
            </a:avLst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28" name="Google Shape;728;p41"/>
          <p:cNvSpPr txBox="1"/>
          <p:nvPr/>
        </p:nvSpPr>
        <p:spPr>
          <a:xfrm>
            <a:off x="6456023" y="5237335"/>
            <a:ext cx="15418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INSTAGRAM</a:t>
            </a:r>
            <a:endParaRPr b="1" sz="1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29" name="Google Shape;729;p41"/>
          <p:cNvSpPr/>
          <p:nvPr/>
        </p:nvSpPr>
        <p:spPr>
          <a:xfrm>
            <a:off x="8434388" y="4996671"/>
            <a:ext cx="2714718" cy="789104"/>
          </a:xfrm>
          <a:prstGeom prst="snip2DiagRect">
            <a:avLst>
              <a:gd fmla="val 0" name="adj1"/>
              <a:gd fmla="val 16373" name="adj2"/>
            </a:avLst>
          </a:prstGeom>
          <a:solidFill>
            <a:srgbClr val="CC3C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30" name="Google Shape;730;p41"/>
          <p:cNvSpPr txBox="1"/>
          <p:nvPr/>
        </p:nvSpPr>
        <p:spPr>
          <a:xfrm>
            <a:off x="9413536" y="5237335"/>
            <a:ext cx="15418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FACEBOOK</a:t>
            </a:r>
            <a:endParaRPr b="1" sz="1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grpSp>
        <p:nvGrpSpPr>
          <p:cNvPr id="731" name="Google Shape;731;p41"/>
          <p:cNvGrpSpPr/>
          <p:nvPr/>
        </p:nvGrpSpPr>
        <p:grpSpPr>
          <a:xfrm>
            <a:off x="5593103" y="5115666"/>
            <a:ext cx="584541" cy="551114"/>
            <a:chOff x="6774865" y="3474924"/>
            <a:chExt cx="584541" cy="551114"/>
          </a:xfrm>
        </p:grpSpPr>
        <p:sp>
          <p:nvSpPr>
            <p:cNvPr id="732" name="Google Shape;732;p41"/>
            <p:cNvSpPr/>
            <p:nvPr/>
          </p:nvSpPr>
          <p:spPr>
            <a:xfrm>
              <a:off x="6808292" y="3474924"/>
              <a:ext cx="551114" cy="551114"/>
            </a:xfrm>
            <a:custGeom>
              <a:rect b="b" l="l" r="r" t="t"/>
              <a:pathLst>
                <a:path extrusionOk="0" h="568586" w="568586">
                  <a:moveTo>
                    <a:pt x="0" y="0"/>
                  </a:moveTo>
                  <a:lnTo>
                    <a:pt x="475491" y="0"/>
                  </a:lnTo>
                  <a:lnTo>
                    <a:pt x="568586" y="93095"/>
                  </a:lnTo>
                  <a:lnTo>
                    <a:pt x="568586" y="568586"/>
                  </a:lnTo>
                  <a:lnTo>
                    <a:pt x="568586" y="568586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733" name="Google Shape;733;p41"/>
            <p:cNvSpPr/>
            <p:nvPr/>
          </p:nvSpPr>
          <p:spPr>
            <a:xfrm>
              <a:off x="6810489" y="3526686"/>
              <a:ext cx="499352" cy="499352"/>
            </a:xfrm>
            <a:prstGeom prst="snip2DiagRect">
              <a:avLst>
                <a:gd fmla="val 0" name="adj1"/>
                <a:gd fmla="val 16373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734" name="Google Shape;734;p41"/>
            <p:cNvSpPr txBox="1"/>
            <p:nvPr/>
          </p:nvSpPr>
          <p:spPr>
            <a:xfrm>
              <a:off x="6774865" y="3622474"/>
              <a:ext cx="570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CC3C3C"/>
                  </a:solidFill>
                  <a:latin typeface="Monda"/>
                  <a:ea typeface="Monda"/>
                  <a:cs typeface="Monda"/>
                  <a:sym typeface="Monda"/>
                </a:rPr>
                <a:t>01</a:t>
              </a:r>
              <a:endParaRPr/>
            </a:p>
          </p:txBody>
        </p:sp>
      </p:grpSp>
      <p:grpSp>
        <p:nvGrpSpPr>
          <p:cNvPr id="735" name="Google Shape;735;p41"/>
          <p:cNvGrpSpPr/>
          <p:nvPr/>
        </p:nvGrpSpPr>
        <p:grpSpPr>
          <a:xfrm>
            <a:off x="8543007" y="5115666"/>
            <a:ext cx="584541" cy="551114"/>
            <a:chOff x="6774865" y="3474924"/>
            <a:chExt cx="584541" cy="551114"/>
          </a:xfrm>
        </p:grpSpPr>
        <p:sp>
          <p:nvSpPr>
            <p:cNvPr id="736" name="Google Shape;736;p41"/>
            <p:cNvSpPr/>
            <p:nvPr/>
          </p:nvSpPr>
          <p:spPr>
            <a:xfrm>
              <a:off x="6808292" y="3474924"/>
              <a:ext cx="551114" cy="551114"/>
            </a:xfrm>
            <a:custGeom>
              <a:rect b="b" l="l" r="r" t="t"/>
              <a:pathLst>
                <a:path extrusionOk="0" h="568586" w="568586">
                  <a:moveTo>
                    <a:pt x="0" y="0"/>
                  </a:moveTo>
                  <a:lnTo>
                    <a:pt x="475491" y="0"/>
                  </a:lnTo>
                  <a:lnTo>
                    <a:pt x="568586" y="93095"/>
                  </a:lnTo>
                  <a:lnTo>
                    <a:pt x="568586" y="568586"/>
                  </a:lnTo>
                  <a:lnTo>
                    <a:pt x="568586" y="568586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737" name="Google Shape;737;p41"/>
            <p:cNvSpPr/>
            <p:nvPr/>
          </p:nvSpPr>
          <p:spPr>
            <a:xfrm>
              <a:off x="6810489" y="3526686"/>
              <a:ext cx="499352" cy="499352"/>
            </a:xfrm>
            <a:prstGeom prst="snip2DiagRect">
              <a:avLst>
                <a:gd fmla="val 0" name="adj1"/>
                <a:gd fmla="val 16373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738" name="Google Shape;738;p41"/>
            <p:cNvSpPr txBox="1"/>
            <p:nvPr/>
          </p:nvSpPr>
          <p:spPr>
            <a:xfrm>
              <a:off x="6774865" y="3622474"/>
              <a:ext cx="570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CC3C3C"/>
                  </a:solidFill>
                  <a:latin typeface="Monda"/>
                  <a:ea typeface="Monda"/>
                  <a:cs typeface="Monda"/>
                  <a:sym typeface="Monda"/>
                </a:rPr>
                <a:t>02</a:t>
              </a:r>
              <a:endParaRPr/>
            </a:p>
          </p:txBody>
        </p:sp>
      </p:grpSp>
      <p:pic>
        <p:nvPicPr>
          <p:cNvPr id="739" name="Google Shape;739;p4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31925" r="31925" t="0"/>
          <a:stretch/>
        </p:blipFill>
        <p:spPr>
          <a:xfrm>
            <a:off x="0" y="0"/>
            <a:ext cx="440515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3d Glasses outline" id="744" name="Google Shape;744;p42"/>
          <p:cNvGrpSpPr/>
          <p:nvPr/>
        </p:nvGrpSpPr>
        <p:grpSpPr>
          <a:xfrm>
            <a:off x="8043387" y="4532299"/>
            <a:ext cx="650921" cy="419930"/>
            <a:chOff x="5667374" y="3158428"/>
            <a:chExt cx="857261" cy="553047"/>
          </a:xfrm>
        </p:grpSpPr>
        <p:sp>
          <p:nvSpPr>
            <p:cNvPr id="745" name="Google Shape;745;p42"/>
            <p:cNvSpPr/>
            <p:nvPr/>
          </p:nvSpPr>
          <p:spPr>
            <a:xfrm>
              <a:off x="5728829" y="3372910"/>
              <a:ext cx="123051" cy="161024"/>
            </a:xfrm>
            <a:custGeom>
              <a:rect b="b" l="l" r="r" t="t"/>
              <a:pathLst>
                <a:path extrusionOk="0" h="161024" w="123051">
                  <a:moveTo>
                    <a:pt x="20669" y="125974"/>
                  </a:moveTo>
                  <a:lnTo>
                    <a:pt x="102162" y="159905"/>
                  </a:lnTo>
                  <a:cubicBezTo>
                    <a:pt x="103826" y="160624"/>
                    <a:pt x="105618" y="161005"/>
                    <a:pt x="107431" y="161025"/>
                  </a:cubicBezTo>
                  <a:cubicBezTo>
                    <a:pt x="116333" y="161025"/>
                    <a:pt x="122920" y="150891"/>
                    <a:pt x="122947" y="135587"/>
                  </a:cubicBezTo>
                  <a:lnTo>
                    <a:pt x="123052" y="76628"/>
                  </a:lnTo>
                  <a:cubicBezTo>
                    <a:pt x="123084" y="58435"/>
                    <a:pt x="113830" y="39816"/>
                    <a:pt x="102382" y="35051"/>
                  </a:cubicBezTo>
                  <a:lnTo>
                    <a:pt x="20890" y="1118"/>
                  </a:lnTo>
                  <a:cubicBezTo>
                    <a:pt x="19226" y="400"/>
                    <a:pt x="17436" y="20"/>
                    <a:pt x="15623" y="0"/>
                  </a:cubicBezTo>
                  <a:cubicBezTo>
                    <a:pt x="6721" y="0"/>
                    <a:pt x="132" y="10134"/>
                    <a:pt x="105" y="25437"/>
                  </a:cubicBezTo>
                  <a:lnTo>
                    <a:pt x="0" y="84397"/>
                  </a:lnTo>
                  <a:cubicBezTo>
                    <a:pt x="-30" y="102592"/>
                    <a:pt x="9221" y="121207"/>
                    <a:pt x="20669" y="125974"/>
                  </a:cubicBezTo>
                  <a:close/>
                  <a:moveTo>
                    <a:pt x="19050" y="83497"/>
                  </a:moveTo>
                  <a:lnTo>
                    <a:pt x="63184" y="39361"/>
                  </a:lnTo>
                  <a:lnTo>
                    <a:pt x="81147" y="46839"/>
                  </a:lnTo>
                  <a:lnTo>
                    <a:pt x="24205" y="103789"/>
                  </a:lnTo>
                  <a:cubicBezTo>
                    <a:pt x="20823" y="97898"/>
                    <a:pt x="19045" y="91223"/>
                    <a:pt x="19048" y="84430"/>
                  </a:cubicBezTo>
                  <a:close/>
                  <a:moveTo>
                    <a:pt x="103998" y="76591"/>
                  </a:moveTo>
                  <a:lnTo>
                    <a:pt x="103998" y="77191"/>
                  </a:lnTo>
                  <a:lnTo>
                    <a:pt x="59627" y="121563"/>
                  </a:lnTo>
                  <a:lnTo>
                    <a:pt x="41089" y="113848"/>
                  </a:lnTo>
                  <a:lnTo>
                    <a:pt x="98391" y="56537"/>
                  </a:lnTo>
                  <a:cubicBezTo>
                    <a:pt x="102073" y="62577"/>
                    <a:pt x="104014" y="69516"/>
                    <a:pt x="104002" y="76591"/>
                  </a:cubicBezTo>
                  <a:close/>
                  <a:moveTo>
                    <a:pt x="103582" y="139861"/>
                  </a:moveTo>
                  <a:lnTo>
                    <a:pt x="78645" y="129479"/>
                  </a:lnTo>
                  <a:lnTo>
                    <a:pt x="103948" y="104176"/>
                  </a:lnTo>
                  <a:lnTo>
                    <a:pt x="103900" y="135552"/>
                  </a:lnTo>
                  <a:cubicBezTo>
                    <a:pt x="103905" y="136994"/>
                    <a:pt x="103801" y="138435"/>
                    <a:pt x="103585" y="139861"/>
                  </a:cubicBezTo>
                  <a:close/>
                  <a:moveTo>
                    <a:pt x="19468" y="21160"/>
                  </a:moveTo>
                  <a:lnTo>
                    <a:pt x="44169" y="31447"/>
                  </a:lnTo>
                  <a:lnTo>
                    <a:pt x="19102" y="56515"/>
                  </a:lnTo>
                  <a:lnTo>
                    <a:pt x="19157" y="25475"/>
                  </a:lnTo>
                  <a:cubicBezTo>
                    <a:pt x="19150" y="24031"/>
                    <a:pt x="19254" y="22588"/>
                    <a:pt x="19468" y="21160"/>
                  </a:cubicBez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5968597" y="3472741"/>
              <a:ext cx="123051" cy="161022"/>
            </a:xfrm>
            <a:custGeom>
              <a:rect b="b" l="l" r="r" t="t"/>
              <a:pathLst>
                <a:path extrusionOk="0" h="161022" w="123051">
                  <a:moveTo>
                    <a:pt x="20668" y="125976"/>
                  </a:moveTo>
                  <a:lnTo>
                    <a:pt x="102161" y="159903"/>
                  </a:lnTo>
                  <a:cubicBezTo>
                    <a:pt x="103825" y="160622"/>
                    <a:pt x="105617" y="161003"/>
                    <a:pt x="107430" y="161023"/>
                  </a:cubicBezTo>
                  <a:cubicBezTo>
                    <a:pt x="116332" y="161023"/>
                    <a:pt x="122919" y="150887"/>
                    <a:pt x="122946" y="135586"/>
                  </a:cubicBezTo>
                  <a:lnTo>
                    <a:pt x="123052" y="76626"/>
                  </a:lnTo>
                  <a:cubicBezTo>
                    <a:pt x="123083" y="58433"/>
                    <a:pt x="113830" y="39815"/>
                    <a:pt x="102382" y="35047"/>
                  </a:cubicBezTo>
                  <a:lnTo>
                    <a:pt x="20890" y="1121"/>
                  </a:lnTo>
                  <a:cubicBezTo>
                    <a:pt x="19225" y="402"/>
                    <a:pt x="17435" y="21"/>
                    <a:pt x="15621" y="0"/>
                  </a:cubicBezTo>
                  <a:cubicBezTo>
                    <a:pt x="6719" y="0"/>
                    <a:pt x="132" y="10135"/>
                    <a:pt x="105" y="25438"/>
                  </a:cubicBezTo>
                  <a:lnTo>
                    <a:pt x="0" y="84398"/>
                  </a:lnTo>
                  <a:cubicBezTo>
                    <a:pt x="-32" y="102594"/>
                    <a:pt x="9221" y="121208"/>
                    <a:pt x="20668" y="125976"/>
                  </a:cubicBezTo>
                  <a:close/>
                  <a:moveTo>
                    <a:pt x="19155" y="25471"/>
                  </a:moveTo>
                  <a:cubicBezTo>
                    <a:pt x="19148" y="24029"/>
                    <a:pt x="19253" y="22588"/>
                    <a:pt x="19466" y="21162"/>
                  </a:cubicBezTo>
                  <a:lnTo>
                    <a:pt x="94958" y="52594"/>
                  </a:lnTo>
                  <a:cubicBezTo>
                    <a:pt x="101125" y="59024"/>
                    <a:pt x="104392" y="67697"/>
                    <a:pt x="104001" y="76597"/>
                  </a:cubicBezTo>
                  <a:lnTo>
                    <a:pt x="103895" y="135557"/>
                  </a:lnTo>
                  <a:cubicBezTo>
                    <a:pt x="103902" y="136999"/>
                    <a:pt x="103798" y="138440"/>
                    <a:pt x="103583" y="139866"/>
                  </a:cubicBezTo>
                  <a:lnTo>
                    <a:pt x="28092" y="108434"/>
                  </a:lnTo>
                  <a:cubicBezTo>
                    <a:pt x="21926" y="102003"/>
                    <a:pt x="18659" y="93331"/>
                    <a:pt x="19050" y="84431"/>
                  </a:cubicBez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5667374" y="3158428"/>
              <a:ext cx="857261" cy="553047"/>
            </a:xfrm>
            <a:custGeom>
              <a:rect b="b" l="l" r="r" t="t"/>
              <a:pathLst>
                <a:path extrusionOk="0" h="553047" w="857261">
                  <a:moveTo>
                    <a:pt x="836472" y="223827"/>
                  </a:moveTo>
                  <a:cubicBezTo>
                    <a:pt x="815058" y="201174"/>
                    <a:pt x="781988" y="193883"/>
                    <a:pt x="753033" y="205431"/>
                  </a:cubicBezTo>
                  <a:lnTo>
                    <a:pt x="480938" y="313739"/>
                  </a:lnTo>
                  <a:cubicBezTo>
                    <a:pt x="480610" y="313509"/>
                    <a:pt x="480267" y="313301"/>
                    <a:pt x="479910" y="313117"/>
                  </a:cubicBezTo>
                  <a:lnTo>
                    <a:pt x="163218" y="181253"/>
                  </a:lnTo>
                  <a:lnTo>
                    <a:pt x="172305" y="146979"/>
                  </a:lnTo>
                  <a:lnTo>
                    <a:pt x="281429" y="101754"/>
                  </a:lnTo>
                  <a:cubicBezTo>
                    <a:pt x="287995" y="99026"/>
                    <a:pt x="295528" y="102138"/>
                    <a:pt x="298256" y="108703"/>
                  </a:cubicBezTo>
                  <a:cubicBezTo>
                    <a:pt x="298908" y="110271"/>
                    <a:pt x="299242" y="111952"/>
                    <a:pt x="299241" y="113651"/>
                  </a:cubicBezTo>
                  <a:lnTo>
                    <a:pt x="299241" y="120161"/>
                  </a:lnTo>
                  <a:cubicBezTo>
                    <a:pt x="299384" y="125706"/>
                    <a:pt x="295944" y="130715"/>
                    <a:pt x="290716" y="132571"/>
                  </a:cubicBezTo>
                  <a:cubicBezTo>
                    <a:pt x="277360" y="136714"/>
                    <a:pt x="268263" y="149078"/>
                    <a:pt x="268285" y="163062"/>
                  </a:cubicBezTo>
                  <a:lnTo>
                    <a:pt x="268285" y="172306"/>
                  </a:lnTo>
                  <a:cubicBezTo>
                    <a:pt x="268135" y="179246"/>
                    <a:pt x="270174" y="186058"/>
                    <a:pt x="274110" y="191776"/>
                  </a:cubicBezTo>
                  <a:cubicBezTo>
                    <a:pt x="282615" y="203739"/>
                    <a:pt x="298165" y="208389"/>
                    <a:pt x="311841" y="203059"/>
                  </a:cubicBezTo>
                  <a:lnTo>
                    <a:pt x="321068" y="199450"/>
                  </a:lnTo>
                  <a:cubicBezTo>
                    <a:pt x="362958" y="183066"/>
                    <a:pt x="390525" y="142684"/>
                    <a:pt x="390525" y="97704"/>
                  </a:cubicBezTo>
                  <a:lnTo>
                    <a:pt x="390525" y="78564"/>
                  </a:lnTo>
                  <a:cubicBezTo>
                    <a:pt x="390871" y="58281"/>
                    <a:pt x="383402" y="38642"/>
                    <a:pt x="369665" y="23715"/>
                  </a:cubicBezTo>
                  <a:cubicBezTo>
                    <a:pt x="348224" y="1123"/>
                    <a:pt x="315181" y="-6121"/>
                    <a:pt x="286256" y="5427"/>
                  </a:cubicBezTo>
                  <a:lnTo>
                    <a:pt x="6029" y="119106"/>
                  </a:lnTo>
                  <a:cubicBezTo>
                    <a:pt x="5543" y="119301"/>
                    <a:pt x="5074" y="119535"/>
                    <a:pt x="4627" y="119809"/>
                  </a:cubicBezTo>
                  <a:cubicBezTo>
                    <a:pt x="1979" y="121568"/>
                    <a:pt x="386" y="124535"/>
                    <a:pt x="381" y="127714"/>
                  </a:cubicBezTo>
                  <a:lnTo>
                    <a:pt x="0" y="341878"/>
                  </a:lnTo>
                  <a:cubicBezTo>
                    <a:pt x="-6" y="345729"/>
                    <a:pt x="2306" y="349205"/>
                    <a:pt x="5861" y="350686"/>
                  </a:cubicBezTo>
                  <a:lnTo>
                    <a:pt x="28486" y="360106"/>
                  </a:lnTo>
                  <a:lnTo>
                    <a:pt x="42402" y="388110"/>
                  </a:lnTo>
                  <a:cubicBezTo>
                    <a:pt x="43421" y="390165"/>
                    <a:pt x="45151" y="391782"/>
                    <a:pt x="47272" y="392659"/>
                  </a:cubicBezTo>
                  <a:lnTo>
                    <a:pt x="169069" y="443370"/>
                  </a:lnTo>
                  <a:cubicBezTo>
                    <a:pt x="188356" y="451425"/>
                    <a:pt x="207006" y="443919"/>
                    <a:pt x="217736" y="423836"/>
                  </a:cubicBezTo>
                  <a:lnTo>
                    <a:pt x="234363" y="392712"/>
                  </a:lnTo>
                  <a:cubicBezTo>
                    <a:pt x="235134" y="391252"/>
                    <a:pt x="236458" y="389782"/>
                    <a:pt x="237725" y="389643"/>
                  </a:cubicBezTo>
                  <a:cubicBezTo>
                    <a:pt x="240543" y="389839"/>
                    <a:pt x="246543" y="394322"/>
                    <a:pt x="250654" y="405521"/>
                  </a:cubicBezTo>
                  <a:lnTo>
                    <a:pt x="267142" y="450430"/>
                  </a:lnTo>
                  <a:cubicBezTo>
                    <a:pt x="276444" y="475766"/>
                    <a:pt x="291676" y="494418"/>
                    <a:pt x="308925" y="501599"/>
                  </a:cubicBezTo>
                  <a:lnTo>
                    <a:pt x="430718" y="552312"/>
                  </a:lnTo>
                  <a:cubicBezTo>
                    <a:pt x="434531" y="553906"/>
                    <a:pt x="438938" y="552853"/>
                    <a:pt x="441620" y="549708"/>
                  </a:cubicBezTo>
                  <a:lnTo>
                    <a:pt x="453982" y="535243"/>
                  </a:lnTo>
                  <a:lnTo>
                    <a:pt x="474957" y="537262"/>
                  </a:lnTo>
                  <a:cubicBezTo>
                    <a:pt x="475148" y="537281"/>
                    <a:pt x="475327" y="537192"/>
                    <a:pt x="475518" y="537199"/>
                  </a:cubicBezTo>
                  <a:cubicBezTo>
                    <a:pt x="475767" y="537220"/>
                    <a:pt x="476005" y="537308"/>
                    <a:pt x="476255" y="537308"/>
                  </a:cubicBezTo>
                  <a:cubicBezTo>
                    <a:pt x="477028" y="537253"/>
                    <a:pt x="477793" y="537105"/>
                    <a:pt x="478531" y="536866"/>
                  </a:cubicBezTo>
                  <a:cubicBezTo>
                    <a:pt x="478670" y="536825"/>
                    <a:pt x="478817" y="536829"/>
                    <a:pt x="478952" y="536783"/>
                  </a:cubicBezTo>
                  <a:cubicBezTo>
                    <a:pt x="479251" y="536741"/>
                    <a:pt x="479548" y="536684"/>
                    <a:pt x="479841" y="536611"/>
                  </a:cubicBezTo>
                  <a:lnTo>
                    <a:pt x="603666" y="486261"/>
                  </a:lnTo>
                  <a:cubicBezTo>
                    <a:pt x="606556" y="485086"/>
                    <a:pt x="608688" y="482570"/>
                    <a:pt x="609374" y="479526"/>
                  </a:cubicBezTo>
                  <a:lnTo>
                    <a:pt x="639247" y="346920"/>
                  </a:lnTo>
                  <a:lnTo>
                    <a:pt x="748161" y="301779"/>
                  </a:lnTo>
                  <a:cubicBezTo>
                    <a:pt x="754727" y="299051"/>
                    <a:pt x="762260" y="302163"/>
                    <a:pt x="764988" y="308728"/>
                  </a:cubicBezTo>
                  <a:cubicBezTo>
                    <a:pt x="765640" y="310296"/>
                    <a:pt x="765974" y="311977"/>
                    <a:pt x="765973" y="313676"/>
                  </a:cubicBezTo>
                  <a:lnTo>
                    <a:pt x="765973" y="320186"/>
                  </a:lnTo>
                  <a:cubicBezTo>
                    <a:pt x="766116" y="325731"/>
                    <a:pt x="762675" y="330740"/>
                    <a:pt x="757448" y="332596"/>
                  </a:cubicBezTo>
                  <a:cubicBezTo>
                    <a:pt x="744092" y="336739"/>
                    <a:pt x="734995" y="349103"/>
                    <a:pt x="735017" y="363087"/>
                  </a:cubicBezTo>
                  <a:lnTo>
                    <a:pt x="735017" y="372854"/>
                  </a:lnTo>
                  <a:cubicBezTo>
                    <a:pt x="734665" y="390431"/>
                    <a:pt x="748630" y="404965"/>
                    <a:pt x="766207" y="405317"/>
                  </a:cubicBezTo>
                  <a:cubicBezTo>
                    <a:pt x="770436" y="405401"/>
                    <a:pt x="774640" y="404642"/>
                    <a:pt x="778573" y="403084"/>
                  </a:cubicBezTo>
                  <a:lnTo>
                    <a:pt x="787799" y="399475"/>
                  </a:lnTo>
                  <a:cubicBezTo>
                    <a:pt x="829687" y="383089"/>
                    <a:pt x="857251" y="342707"/>
                    <a:pt x="857250" y="297729"/>
                  </a:cubicBezTo>
                  <a:lnTo>
                    <a:pt x="857250" y="278630"/>
                  </a:lnTo>
                  <a:cubicBezTo>
                    <a:pt x="857599" y="258375"/>
                    <a:pt x="850162" y="238760"/>
                    <a:pt x="836472" y="223827"/>
                  </a:cubicBezTo>
                  <a:close/>
                  <a:moveTo>
                    <a:pt x="293357" y="23098"/>
                  </a:moveTo>
                  <a:cubicBezTo>
                    <a:pt x="311631" y="15691"/>
                    <a:pt x="332447" y="18366"/>
                    <a:pt x="348254" y="30156"/>
                  </a:cubicBezTo>
                  <a:cubicBezTo>
                    <a:pt x="363174" y="41573"/>
                    <a:pt x="371790" y="59391"/>
                    <a:pt x="371475" y="78176"/>
                  </a:cubicBezTo>
                  <a:lnTo>
                    <a:pt x="371475" y="97692"/>
                  </a:lnTo>
                  <a:cubicBezTo>
                    <a:pt x="371474" y="134829"/>
                    <a:pt x="348717" y="168170"/>
                    <a:pt x="314135" y="181703"/>
                  </a:cubicBezTo>
                  <a:lnTo>
                    <a:pt x="304911" y="185312"/>
                  </a:lnTo>
                  <a:cubicBezTo>
                    <a:pt x="298278" y="187899"/>
                    <a:pt x="290804" y="184620"/>
                    <a:pt x="288217" y="177986"/>
                  </a:cubicBezTo>
                  <a:cubicBezTo>
                    <a:pt x="287635" y="176494"/>
                    <a:pt x="287336" y="174906"/>
                    <a:pt x="287336" y="173304"/>
                  </a:cubicBezTo>
                  <a:lnTo>
                    <a:pt x="287336" y="163341"/>
                  </a:lnTo>
                  <a:cubicBezTo>
                    <a:pt x="287193" y="157795"/>
                    <a:pt x="290633" y="152787"/>
                    <a:pt x="295861" y="150931"/>
                  </a:cubicBezTo>
                  <a:cubicBezTo>
                    <a:pt x="309217" y="146789"/>
                    <a:pt x="318314" y="134425"/>
                    <a:pt x="318292" y="120441"/>
                  </a:cubicBezTo>
                  <a:lnTo>
                    <a:pt x="318292" y="115033"/>
                  </a:lnTo>
                  <a:cubicBezTo>
                    <a:pt x="318484" y="106652"/>
                    <a:pt x="315536" y="98502"/>
                    <a:pt x="310026" y="92183"/>
                  </a:cubicBezTo>
                  <a:cubicBezTo>
                    <a:pt x="300955" y="82200"/>
                    <a:pt x="286592" y="78988"/>
                    <a:pt x="274132" y="84155"/>
                  </a:cubicBezTo>
                  <a:lnTo>
                    <a:pt x="160660" y="131184"/>
                  </a:lnTo>
                  <a:cubicBezTo>
                    <a:pt x="157916" y="132321"/>
                    <a:pt x="155859" y="134673"/>
                    <a:pt x="155098" y="137544"/>
                  </a:cubicBezTo>
                  <a:lnTo>
                    <a:pt x="145468" y="173863"/>
                  </a:lnTo>
                  <a:lnTo>
                    <a:pt x="35003" y="127870"/>
                  </a:lnTo>
                  <a:cubicBezTo>
                    <a:pt x="34886" y="127820"/>
                    <a:pt x="34886" y="127741"/>
                    <a:pt x="35003" y="127692"/>
                  </a:cubicBezTo>
                  <a:close/>
                  <a:moveTo>
                    <a:pt x="466362" y="517300"/>
                  </a:moveTo>
                  <a:lnTo>
                    <a:pt x="450874" y="515803"/>
                  </a:lnTo>
                  <a:cubicBezTo>
                    <a:pt x="447782" y="515504"/>
                    <a:pt x="444738" y="516732"/>
                    <a:pt x="442718" y="519095"/>
                  </a:cubicBezTo>
                  <a:lnTo>
                    <a:pt x="431634" y="532062"/>
                  </a:lnTo>
                  <a:lnTo>
                    <a:pt x="316241" y="484019"/>
                  </a:lnTo>
                  <a:cubicBezTo>
                    <a:pt x="304240" y="479024"/>
                    <a:pt x="292279" y="463635"/>
                    <a:pt x="285024" y="443863"/>
                  </a:cubicBezTo>
                  <a:lnTo>
                    <a:pt x="268533" y="398954"/>
                  </a:lnTo>
                  <a:cubicBezTo>
                    <a:pt x="262431" y="382332"/>
                    <a:pt x="251129" y="371477"/>
                    <a:pt x="239041" y="370640"/>
                  </a:cubicBezTo>
                  <a:cubicBezTo>
                    <a:pt x="238530" y="370603"/>
                    <a:pt x="238022" y="370585"/>
                    <a:pt x="237517" y="370584"/>
                  </a:cubicBezTo>
                  <a:cubicBezTo>
                    <a:pt x="228896" y="370805"/>
                    <a:pt x="221152" y="375910"/>
                    <a:pt x="217551" y="383745"/>
                  </a:cubicBezTo>
                  <a:lnTo>
                    <a:pt x="200929" y="414860"/>
                  </a:lnTo>
                  <a:cubicBezTo>
                    <a:pt x="197588" y="424470"/>
                    <a:pt x="187088" y="429552"/>
                    <a:pt x="177478" y="426211"/>
                  </a:cubicBezTo>
                  <a:cubicBezTo>
                    <a:pt x="177109" y="426082"/>
                    <a:pt x="176743" y="425941"/>
                    <a:pt x="176382" y="425790"/>
                  </a:cubicBezTo>
                  <a:lnTo>
                    <a:pt x="57876" y="376443"/>
                  </a:lnTo>
                  <a:lnTo>
                    <a:pt x="43969" y="348459"/>
                  </a:lnTo>
                  <a:cubicBezTo>
                    <a:pt x="42947" y="346401"/>
                    <a:pt x="41215" y="344780"/>
                    <a:pt x="39093" y="343897"/>
                  </a:cubicBezTo>
                  <a:lnTo>
                    <a:pt x="19060" y="335554"/>
                  </a:lnTo>
                  <a:lnTo>
                    <a:pt x="19408" y="142145"/>
                  </a:lnTo>
                  <a:cubicBezTo>
                    <a:pt x="19402" y="142096"/>
                    <a:pt x="19437" y="142052"/>
                    <a:pt x="19486" y="142047"/>
                  </a:cubicBezTo>
                  <a:cubicBezTo>
                    <a:pt x="19504" y="142044"/>
                    <a:pt x="19523" y="142048"/>
                    <a:pt x="19540" y="142057"/>
                  </a:cubicBezTo>
                  <a:lnTo>
                    <a:pt x="466711" y="328252"/>
                  </a:lnTo>
                  <a:close/>
                  <a:moveTo>
                    <a:pt x="838200" y="297717"/>
                  </a:moveTo>
                  <a:cubicBezTo>
                    <a:pt x="838199" y="334854"/>
                    <a:pt x="815442" y="368195"/>
                    <a:pt x="780860" y="381728"/>
                  </a:cubicBezTo>
                  <a:lnTo>
                    <a:pt x="771637" y="385337"/>
                  </a:lnTo>
                  <a:cubicBezTo>
                    <a:pt x="765003" y="387924"/>
                    <a:pt x="757529" y="384645"/>
                    <a:pt x="754942" y="378011"/>
                  </a:cubicBezTo>
                  <a:cubicBezTo>
                    <a:pt x="754360" y="376519"/>
                    <a:pt x="754061" y="374931"/>
                    <a:pt x="754061" y="373329"/>
                  </a:cubicBezTo>
                  <a:lnTo>
                    <a:pt x="754061" y="363366"/>
                  </a:lnTo>
                  <a:cubicBezTo>
                    <a:pt x="753918" y="357820"/>
                    <a:pt x="757359" y="352812"/>
                    <a:pt x="762586" y="350957"/>
                  </a:cubicBezTo>
                  <a:cubicBezTo>
                    <a:pt x="775942" y="346814"/>
                    <a:pt x="785039" y="334450"/>
                    <a:pt x="785017" y="320466"/>
                  </a:cubicBezTo>
                  <a:lnTo>
                    <a:pt x="785017" y="315074"/>
                  </a:lnTo>
                  <a:cubicBezTo>
                    <a:pt x="785210" y="306701"/>
                    <a:pt x="782272" y="298559"/>
                    <a:pt x="776779" y="292238"/>
                  </a:cubicBezTo>
                  <a:cubicBezTo>
                    <a:pt x="767711" y="282231"/>
                    <a:pt x="753331" y="279005"/>
                    <a:pt x="740857" y="284180"/>
                  </a:cubicBezTo>
                  <a:lnTo>
                    <a:pt x="627384" y="331209"/>
                  </a:lnTo>
                  <a:cubicBezTo>
                    <a:pt x="624525" y="332394"/>
                    <a:pt x="622419" y="334895"/>
                    <a:pt x="621739" y="337916"/>
                  </a:cubicBezTo>
                  <a:lnTo>
                    <a:pt x="591876" y="470485"/>
                  </a:lnTo>
                  <a:lnTo>
                    <a:pt x="485775" y="513626"/>
                  </a:lnTo>
                  <a:lnTo>
                    <a:pt x="485775" y="332316"/>
                  </a:lnTo>
                  <a:lnTo>
                    <a:pt x="760079" y="223123"/>
                  </a:lnTo>
                  <a:cubicBezTo>
                    <a:pt x="778356" y="215714"/>
                    <a:pt x="799177" y="218392"/>
                    <a:pt x="814984" y="230187"/>
                  </a:cubicBezTo>
                  <a:cubicBezTo>
                    <a:pt x="829901" y="241605"/>
                    <a:pt x="838515" y="259422"/>
                    <a:pt x="838200" y="278205"/>
                  </a:cubicBez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8" name="Google Shape;748;p42"/>
          <p:cNvSpPr txBox="1"/>
          <p:nvPr/>
        </p:nvSpPr>
        <p:spPr>
          <a:xfrm>
            <a:off x="7896060" y="5122923"/>
            <a:ext cx="238440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TRAFICO PAGADO</a:t>
            </a:r>
            <a:endParaRPr b="1" sz="15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49" name="Google Shape;749;p42"/>
          <p:cNvSpPr txBox="1"/>
          <p:nvPr/>
        </p:nvSpPr>
        <p:spPr>
          <a:xfrm>
            <a:off x="7896060" y="5446088"/>
            <a:ext cx="36387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rPr>
              <a:t>La major forma de llegar a tus clientes ideales, para esto necesitaras segmentar de la manera correcta, por suerte para ti tenemos un curso de Segmentación en nuestro Drive brindado.</a:t>
            </a:r>
            <a:endParaRPr sz="1200">
              <a:solidFill>
                <a:schemeClr val="lt1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pic>
        <p:nvPicPr>
          <p:cNvPr id="750" name="Google Shape;750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828" l="0" r="0" t="2829"/>
          <a:stretch/>
        </p:blipFill>
        <p:spPr>
          <a:xfrm>
            <a:off x="0" y="3327400"/>
            <a:ext cx="6950352" cy="3530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1" name="Google Shape;751;p4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045" r="2044" t="0"/>
          <a:stretch/>
        </p:blipFill>
        <p:spPr>
          <a:xfrm>
            <a:off x="4859288" y="1"/>
            <a:ext cx="7332711" cy="382298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52" name="Google Shape;752;p42"/>
          <p:cNvSpPr txBox="1"/>
          <p:nvPr/>
        </p:nvSpPr>
        <p:spPr>
          <a:xfrm>
            <a:off x="920954" y="801849"/>
            <a:ext cx="238440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TRAFICO ORGANICO</a:t>
            </a:r>
            <a:endParaRPr b="1" sz="15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53" name="Google Shape;753;p42"/>
          <p:cNvSpPr txBox="1"/>
          <p:nvPr/>
        </p:nvSpPr>
        <p:spPr>
          <a:xfrm>
            <a:off x="691696" y="1218226"/>
            <a:ext cx="363871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rPr>
              <a:t>Es la forma que se consigue gente que le interese tu producto sin invertir nada de dinero, sin embargo el crecimiento es menor.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rPr>
              <a:t>Yo recomiendo hacerlo al mismo tiempo que se invierte en el Ads, es decir hacer los 2.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435" l="0" r="0" t="1435"/>
          <a:stretch/>
        </p:blipFill>
        <p:spPr>
          <a:xfrm>
            <a:off x="787399" y="645849"/>
            <a:ext cx="4497104" cy="26216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9" name="Google Shape;759;p4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3802" r="3801" t="0"/>
          <a:stretch/>
        </p:blipFill>
        <p:spPr>
          <a:xfrm>
            <a:off x="787399" y="3590527"/>
            <a:ext cx="4497104" cy="26216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60" name="Google Shape;760;p43"/>
          <p:cNvSpPr txBox="1"/>
          <p:nvPr/>
        </p:nvSpPr>
        <p:spPr>
          <a:xfrm>
            <a:off x="6365897" y="1549794"/>
            <a:ext cx="334662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TRAFICO ORGANICO</a:t>
            </a:r>
            <a:endParaRPr b="1" sz="16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61" name="Google Shape;761;p43"/>
          <p:cNvSpPr txBox="1"/>
          <p:nvPr/>
        </p:nvSpPr>
        <p:spPr>
          <a:xfrm>
            <a:off x="6365897" y="1205610"/>
            <a:ext cx="260624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95356"/>
                </a:solidFill>
                <a:latin typeface="Monda"/>
                <a:ea typeface="Monda"/>
                <a:cs typeface="Monda"/>
                <a:sym typeface="Monda"/>
              </a:rPr>
              <a:t>FACEBOOK</a:t>
            </a:r>
            <a:endParaRPr sz="1200">
              <a:solidFill>
                <a:srgbClr val="C95356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62" name="Google Shape;762;p43"/>
          <p:cNvSpPr txBox="1"/>
          <p:nvPr/>
        </p:nvSpPr>
        <p:spPr>
          <a:xfrm>
            <a:off x="6365896" y="4303326"/>
            <a:ext cx="418160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Segmentación De Facebook Ads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+ Practicas Organicas Para Mejores Resultados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952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grpSp>
        <p:nvGrpSpPr>
          <p:cNvPr id="763" name="Google Shape;763;p43"/>
          <p:cNvGrpSpPr/>
          <p:nvPr/>
        </p:nvGrpSpPr>
        <p:grpSpPr>
          <a:xfrm>
            <a:off x="1063860" y="896667"/>
            <a:ext cx="3944181" cy="2119991"/>
            <a:chOff x="1066801" y="742951"/>
            <a:chExt cx="4076700" cy="2191220"/>
          </a:xfrm>
        </p:grpSpPr>
        <p:sp>
          <p:nvSpPr>
            <p:cNvPr id="764" name="Google Shape;764;p43"/>
            <p:cNvSpPr/>
            <p:nvPr/>
          </p:nvSpPr>
          <p:spPr>
            <a:xfrm>
              <a:off x="1066801" y="74295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43"/>
            <p:cNvSpPr/>
            <p:nvPr/>
          </p:nvSpPr>
          <p:spPr>
            <a:xfrm rot="10800000">
              <a:off x="4229101" y="201977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43"/>
          <p:cNvGrpSpPr/>
          <p:nvPr/>
        </p:nvGrpSpPr>
        <p:grpSpPr>
          <a:xfrm>
            <a:off x="1063860" y="3841344"/>
            <a:ext cx="3944181" cy="2119991"/>
            <a:chOff x="1066801" y="742951"/>
            <a:chExt cx="4076700" cy="2191220"/>
          </a:xfrm>
        </p:grpSpPr>
        <p:sp>
          <p:nvSpPr>
            <p:cNvPr id="767" name="Google Shape;767;p43"/>
            <p:cNvSpPr/>
            <p:nvPr/>
          </p:nvSpPr>
          <p:spPr>
            <a:xfrm>
              <a:off x="1066801" y="74295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3"/>
            <p:cNvSpPr/>
            <p:nvPr/>
          </p:nvSpPr>
          <p:spPr>
            <a:xfrm rot="10800000">
              <a:off x="4229101" y="201977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9" name="Google Shape;769;p43"/>
          <p:cNvSpPr txBox="1"/>
          <p:nvPr/>
        </p:nvSpPr>
        <p:spPr>
          <a:xfrm>
            <a:off x="6365897" y="3965081"/>
            <a:ext cx="3346620" cy="307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TRAFICO PAGADO</a:t>
            </a:r>
            <a:endParaRPr b="1" sz="16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70" name="Google Shape;770;p43"/>
          <p:cNvSpPr txBox="1"/>
          <p:nvPr/>
        </p:nvSpPr>
        <p:spPr>
          <a:xfrm>
            <a:off x="6365896" y="1879046"/>
            <a:ext cx="458196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Compartir En Grupos De Facebook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Cuentas De Facebook Para Comentar En La Publicación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Y así poder abrir el algoritmo.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Lista De Grupos Para Vender En Drive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21" r="1721" t="0"/>
          <a:stretch/>
        </p:blipFill>
        <p:spPr>
          <a:xfrm>
            <a:off x="787399" y="645849"/>
            <a:ext cx="4497104" cy="26216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76" name="Google Shape;776;p4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9625" r="9624" t="0"/>
          <a:stretch/>
        </p:blipFill>
        <p:spPr>
          <a:xfrm>
            <a:off x="787399" y="3590527"/>
            <a:ext cx="4497104" cy="262162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77" name="Google Shape;777;p44"/>
          <p:cNvSpPr txBox="1"/>
          <p:nvPr/>
        </p:nvSpPr>
        <p:spPr>
          <a:xfrm>
            <a:off x="6365897" y="1549794"/>
            <a:ext cx="334662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TRAFICO ORGANICO</a:t>
            </a:r>
            <a:endParaRPr b="1" sz="16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78" name="Google Shape;778;p44"/>
          <p:cNvSpPr txBox="1"/>
          <p:nvPr/>
        </p:nvSpPr>
        <p:spPr>
          <a:xfrm>
            <a:off x="6365897" y="1205610"/>
            <a:ext cx="260624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C95356"/>
                </a:solidFill>
                <a:latin typeface="Monda"/>
                <a:ea typeface="Monda"/>
                <a:cs typeface="Monda"/>
                <a:sym typeface="Monda"/>
              </a:rPr>
              <a:t>INSTAGRAM</a:t>
            </a:r>
            <a:endParaRPr sz="1200">
              <a:solidFill>
                <a:srgbClr val="C95356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79" name="Google Shape;779;p44"/>
          <p:cNvSpPr txBox="1"/>
          <p:nvPr/>
        </p:nvSpPr>
        <p:spPr>
          <a:xfrm>
            <a:off x="6365897" y="4302534"/>
            <a:ext cx="4181606" cy="61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Segmentación De Facebook Ads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+ Practicas Organicas Para Mejores Resultados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grpSp>
        <p:nvGrpSpPr>
          <p:cNvPr id="780" name="Google Shape;780;p44"/>
          <p:cNvGrpSpPr/>
          <p:nvPr/>
        </p:nvGrpSpPr>
        <p:grpSpPr>
          <a:xfrm>
            <a:off x="1063860" y="896667"/>
            <a:ext cx="3944181" cy="2119991"/>
            <a:chOff x="1066801" y="742951"/>
            <a:chExt cx="4076700" cy="2191220"/>
          </a:xfrm>
        </p:grpSpPr>
        <p:sp>
          <p:nvSpPr>
            <p:cNvPr id="781" name="Google Shape;781;p44"/>
            <p:cNvSpPr/>
            <p:nvPr/>
          </p:nvSpPr>
          <p:spPr>
            <a:xfrm>
              <a:off x="1066801" y="74295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44"/>
            <p:cNvSpPr/>
            <p:nvPr/>
          </p:nvSpPr>
          <p:spPr>
            <a:xfrm rot="10800000">
              <a:off x="4229101" y="201977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44"/>
          <p:cNvGrpSpPr/>
          <p:nvPr/>
        </p:nvGrpSpPr>
        <p:grpSpPr>
          <a:xfrm>
            <a:off x="1063860" y="3841344"/>
            <a:ext cx="3944181" cy="2119991"/>
            <a:chOff x="1066801" y="742951"/>
            <a:chExt cx="4076700" cy="2191220"/>
          </a:xfrm>
        </p:grpSpPr>
        <p:sp>
          <p:nvSpPr>
            <p:cNvPr id="784" name="Google Shape;784;p44"/>
            <p:cNvSpPr/>
            <p:nvPr/>
          </p:nvSpPr>
          <p:spPr>
            <a:xfrm>
              <a:off x="1066801" y="74295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44"/>
            <p:cNvSpPr/>
            <p:nvPr/>
          </p:nvSpPr>
          <p:spPr>
            <a:xfrm rot="10800000">
              <a:off x="4229101" y="2019771"/>
              <a:ext cx="914400" cy="914400"/>
            </a:xfrm>
            <a:custGeom>
              <a:rect b="b" l="l" r="r" t="t"/>
              <a:pathLst>
                <a:path extrusionOk="0" h="1171575" w="1171575">
                  <a:moveTo>
                    <a:pt x="0" y="1171575"/>
                  </a:moveTo>
                  <a:lnTo>
                    <a:pt x="0" y="0"/>
                  </a:lnTo>
                  <a:lnTo>
                    <a:pt x="1171575" y="0"/>
                  </a:lnTo>
                </a:path>
              </a:pathLst>
            </a:custGeom>
            <a:noFill/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6" name="Google Shape;786;p44"/>
          <p:cNvSpPr txBox="1"/>
          <p:nvPr/>
        </p:nvSpPr>
        <p:spPr>
          <a:xfrm>
            <a:off x="6365897" y="3922415"/>
            <a:ext cx="334662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TRAFICO PAGADO</a:t>
            </a:r>
            <a:endParaRPr b="1" sz="16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87" name="Google Shape;787;p44"/>
          <p:cNvSpPr txBox="1"/>
          <p:nvPr/>
        </p:nvSpPr>
        <p:spPr>
          <a:xfrm>
            <a:off x="6365896" y="1888348"/>
            <a:ext cx="46069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Perfil de Instagram con branding para atraer.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Follow Un Follow En Perfiles Correctos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Crear Historias De Venta y Fidelización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Inter-Regular"/>
              <a:buChar char="-"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Realizar Un Sorteo Para Que El Follow Sea Más Efectivo</a:t>
            </a:r>
            <a:endParaRPr sz="12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5"/>
          <p:cNvSpPr txBox="1"/>
          <p:nvPr/>
        </p:nvSpPr>
        <p:spPr>
          <a:xfrm>
            <a:off x="8809443" y="4924763"/>
            <a:ext cx="20451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Entretenimiento</a:t>
            </a:r>
            <a:endParaRPr b="1" sz="1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93" name="Google Shape;793;p45"/>
          <p:cNvSpPr txBox="1"/>
          <p:nvPr/>
        </p:nvSpPr>
        <p:spPr>
          <a:xfrm>
            <a:off x="8457694" y="5183131"/>
            <a:ext cx="2748617" cy="757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Mucha gente que solo busca “Divertirse” puede ver una gran oportunidad en comprar juegos a un menor costo.</a:t>
            </a:r>
            <a:endParaRPr sz="10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794" name="Google Shape;794;p45"/>
          <p:cNvSpPr txBox="1"/>
          <p:nvPr/>
        </p:nvSpPr>
        <p:spPr>
          <a:xfrm>
            <a:off x="4898872" y="4733566"/>
            <a:ext cx="23968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De Negocios y/o Compras En Internet</a:t>
            </a:r>
            <a:endParaRPr b="1" sz="1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95" name="Google Shape;795;p45"/>
          <p:cNvSpPr txBox="1"/>
          <p:nvPr/>
        </p:nvSpPr>
        <p:spPr>
          <a:xfrm>
            <a:off x="4721692" y="5183131"/>
            <a:ext cx="2748617" cy="824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Mucha gente que hace negocios en Internet puede comprar videojuegos a un menor costo</a:t>
            </a:r>
            <a:endParaRPr sz="1100">
              <a:solidFill>
                <a:srgbClr val="D8D8D8"/>
              </a:solidFill>
              <a:latin typeface="Inter-Regular"/>
              <a:ea typeface="Inter-Regular"/>
              <a:cs typeface="Inter-Regular"/>
              <a:sym typeface="Inter-Regular"/>
            </a:endParaRPr>
          </a:p>
        </p:txBody>
      </p:sp>
      <p:sp>
        <p:nvSpPr>
          <p:cNvPr id="796" name="Google Shape;796;p45"/>
          <p:cNvSpPr txBox="1"/>
          <p:nvPr/>
        </p:nvSpPr>
        <p:spPr>
          <a:xfrm>
            <a:off x="1088054" y="4924763"/>
            <a:ext cx="25279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Gamers / Videojuegos</a:t>
            </a:r>
            <a:endParaRPr b="1" sz="1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sp>
        <p:nvSpPr>
          <p:cNvPr id="797" name="Google Shape;797;p45"/>
          <p:cNvSpPr txBox="1"/>
          <p:nvPr/>
        </p:nvSpPr>
        <p:spPr>
          <a:xfrm>
            <a:off x="985690" y="5224696"/>
            <a:ext cx="2748617" cy="613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rPr>
              <a:t>Los foros de videojuegos son Ideales para vender los juegos.</a:t>
            </a:r>
            <a:endParaRPr/>
          </a:p>
        </p:txBody>
      </p:sp>
      <p:sp>
        <p:nvSpPr>
          <p:cNvPr id="798" name="Google Shape;798;p45"/>
          <p:cNvSpPr txBox="1"/>
          <p:nvPr/>
        </p:nvSpPr>
        <p:spPr>
          <a:xfrm>
            <a:off x="2760144" y="1212019"/>
            <a:ext cx="69553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FOROS</a:t>
            </a:r>
            <a:endParaRPr b="1" sz="28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pic>
        <p:nvPicPr>
          <p:cNvPr id="799" name="Google Shape;799;p4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4827" r="14828" t="0"/>
          <a:stretch/>
        </p:blipFill>
        <p:spPr>
          <a:xfrm>
            <a:off x="740712" y="2118583"/>
            <a:ext cx="3238574" cy="262083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800" name="Google Shape;800;p4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8735" r="8736" t="0"/>
          <a:stretch/>
        </p:blipFill>
        <p:spPr>
          <a:xfrm>
            <a:off x="4476713" y="2118583"/>
            <a:ext cx="3238574" cy="262083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801" name="Google Shape;801;p45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5068" r="5067" t="0"/>
          <a:stretch/>
        </p:blipFill>
        <p:spPr>
          <a:xfrm>
            <a:off x="8212715" y="2118583"/>
            <a:ext cx="3238574" cy="2620834"/>
          </a:xfrm>
          <a:prstGeom prst="snip2DiagRect">
            <a:avLst>
              <a:gd fmla="val 0" name="adj1"/>
              <a:gd fmla="val 16667" name="adj2"/>
            </a:avLst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8220" r="18220" t="0"/>
          <a:stretch/>
        </p:blipFill>
        <p:spPr>
          <a:xfrm>
            <a:off x="266700" y="1105802"/>
            <a:ext cx="5054600" cy="421549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807" name="Google Shape;807;p46"/>
          <p:cNvGrpSpPr/>
          <p:nvPr/>
        </p:nvGrpSpPr>
        <p:grpSpPr>
          <a:xfrm>
            <a:off x="6344192" y="1312010"/>
            <a:ext cx="5321301" cy="3989361"/>
            <a:chOff x="6603999" y="1566745"/>
            <a:chExt cx="5321301" cy="3989361"/>
          </a:xfrm>
        </p:grpSpPr>
        <p:sp>
          <p:nvSpPr>
            <p:cNvPr id="808" name="Google Shape;808;p46"/>
            <p:cNvSpPr txBox="1"/>
            <p:nvPr/>
          </p:nvSpPr>
          <p:spPr>
            <a:xfrm>
              <a:off x="6604000" y="1859340"/>
              <a:ext cx="53213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MERCADO LIBRE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Y/O WEBS DE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COMPRA / VENTA</a:t>
              </a:r>
              <a:endParaRPr b="1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809" name="Google Shape;809;p46"/>
            <p:cNvSpPr txBox="1"/>
            <p:nvPr/>
          </p:nvSpPr>
          <p:spPr>
            <a:xfrm>
              <a:off x="6603999" y="1566745"/>
              <a:ext cx="2392483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C95356"/>
                  </a:solidFill>
                  <a:latin typeface="Monda"/>
                  <a:ea typeface="Monda"/>
                  <a:cs typeface="Monda"/>
                  <a:sym typeface="Monda"/>
                </a:rPr>
                <a:t>CONSIGUE VENTAS POR:</a:t>
              </a:r>
              <a:endParaRPr sz="1200">
                <a:solidFill>
                  <a:srgbClr val="C95356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810" name="Google Shape;810;p46"/>
            <p:cNvSpPr txBox="1"/>
            <p:nvPr/>
          </p:nvSpPr>
          <p:spPr>
            <a:xfrm>
              <a:off x="6604000" y="4616200"/>
              <a:ext cx="20451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Puedes Usar FB Ads</a:t>
              </a:r>
              <a:endParaRPr b="1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811" name="Google Shape;811;p46"/>
            <p:cNvSpPr txBox="1"/>
            <p:nvPr/>
          </p:nvSpPr>
          <p:spPr>
            <a:xfrm>
              <a:off x="6604000" y="4909775"/>
              <a:ext cx="2603500" cy="613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D8D8D8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Para Impulsar tus ventas</a:t>
              </a:r>
              <a:endParaRPr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D8D8D8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Y conseguir más calificaciones.</a:t>
              </a:r>
              <a:endParaRPr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812" name="Google Shape;812;p46"/>
            <p:cNvSpPr txBox="1"/>
            <p:nvPr/>
          </p:nvSpPr>
          <p:spPr>
            <a:xfrm>
              <a:off x="9280734" y="4616200"/>
              <a:ext cx="26035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Publicidad Mercado Libre</a:t>
              </a:r>
              <a:endParaRPr b="1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813" name="Google Shape;813;p46"/>
            <p:cNvSpPr txBox="1"/>
            <p:nvPr/>
          </p:nvSpPr>
          <p:spPr>
            <a:xfrm>
              <a:off x="9280734" y="4909775"/>
              <a:ext cx="26035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D8D8D8"/>
                  </a:solidFill>
                  <a:latin typeface="Inter-Regular"/>
                  <a:ea typeface="Inter-Regular"/>
                  <a:cs typeface="Inter-Regular"/>
                  <a:sym typeface="Inter-Regular"/>
                </a:rPr>
                <a:t>La plataforma te permite realizar un ads interno, puedes probarlo.</a:t>
              </a:r>
              <a:endParaRPr sz="1200">
                <a:solidFill>
                  <a:srgbClr val="D8D8D8"/>
                </a:solidFill>
                <a:latin typeface="Inter-Regular"/>
                <a:ea typeface="Inter-Regular"/>
                <a:cs typeface="Inter-Regular"/>
                <a:sym typeface="Inter-Regular"/>
              </a:endParaRPr>
            </a:p>
          </p:txBody>
        </p:sp>
        <p:sp>
          <p:nvSpPr>
            <p:cNvPr id="814" name="Google Shape;814;p46"/>
            <p:cNvSpPr/>
            <p:nvPr/>
          </p:nvSpPr>
          <p:spPr>
            <a:xfrm>
              <a:off x="6708854" y="4075704"/>
              <a:ext cx="362134" cy="321040"/>
            </a:xfrm>
            <a:custGeom>
              <a:rect b="b" l="l" r="r" t="t"/>
              <a:pathLst>
                <a:path extrusionOk="0" h="58" w="65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46"/>
            <p:cNvSpPr/>
            <p:nvPr/>
          </p:nvSpPr>
          <p:spPr>
            <a:xfrm>
              <a:off x="9395577" y="4065100"/>
              <a:ext cx="342249" cy="342249"/>
            </a:xfrm>
            <a:custGeom>
              <a:rect b="b" l="l" r="r" t="t"/>
              <a:pathLst>
                <a:path extrusionOk="0" h="68" w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6" name="Google Shape;816;p46"/>
          <p:cNvSpPr/>
          <p:nvPr/>
        </p:nvSpPr>
        <p:spPr>
          <a:xfrm flipH="1" rot="5400000">
            <a:off x="-1" y="5800725"/>
            <a:ext cx="1057275" cy="1057275"/>
          </a:xfrm>
          <a:prstGeom prst="rtTriangle">
            <a:avLst/>
          </a:prstGeom>
          <a:solidFill>
            <a:srgbClr val="37034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7" name="Google Shape;817;p46"/>
          <p:cNvGrpSpPr/>
          <p:nvPr/>
        </p:nvGrpSpPr>
        <p:grpSpPr>
          <a:xfrm>
            <a:off x="1289593" y="4923977"/>
            <a:ext cx="3359574" cy="1010086"/>
            <a:chOff x="2602050" y="4731133"/>
            <a:chExt cx="3359574" cy="1010086"/>
          </a:xfrm>
        </p:grpSpPr>
        <p:sp>
          <p:nvSpPr>
            <p:cNvPr id="818" name="Google Shape;818;p46"/>
            <p:cNvSpPr/>
            <p:nvPr/>
          </p:nvSpPr>
          <p:spPr>
            <a:xfrm>
              <a:off x="2604659" y="4842523"/>
              <a:ext cx="3278481" cy="898696"/>
            </a:xfrm>
            <a:prstGeom prst="snip2DiagRect">
              <a:avLst>
                <a:gd fmla="val 0" name="adj1"/>
                <a:gd fmla="val 37655" name="adj2"/>
              </a:avLst>
            </a:pr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COMIENZA AHORA</a:t>
              </a:r>
              <a:endParaRPr b="1"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sp>
          <p:nvSpPr>
            <p:cNvPr id="819" name="Google Shape;819;p46"/>
            <p:cNvSpPr/>
            <p:nvPr/>
          </p:nvSpPr>
          <p:spPr>
            <a:xfrm>
              <a:off x="2602050" y="4731133"/>
              <a:ext cx="3359574" cy="1000560"/>
            </a:xfrm>
            <a:custGeom>
              <a:rect b="b" l="l" r="r" t="t"/>
              <a:pathLst>
                <a:path extrusionOk="0" h="898696" w="3017545">
                  <a:moveTo>
                    <a:pt x="0" y="4277"/>
                  </a:moveTo>
                  <a:lnTo>
                    <a:pt x="2679141" y="0"/>
                  </a:lnTo>
                  <a:lnTo>
                    <a:pt x="3017545" y="338404"/>
                  </a:lnTo>
                  <a:lnTo>
                    <a:pt x="3017545" y="898696"/>
                  </a:lnTo>
                  <a:lnTo>
                    <a:pt x="3017545" y="898696"/>
                  </a:lnTo>
                </a:path>
              </a:pathLst>
            </a:custGeom>
            <a:noFill/>
            <a:ln cap="flat" cmpd="sng" w="12700">
              <a:solidFill>
                <a:schemeClr val="lt1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 b="2040" l="0" r="0" t="12749"/>
          <a:stretch/>
        </p:blipFill>
        <p:spPr>
          <a:xfrm>
            <a:off x="3687732" y="2333613"/>
            <a:ext cx="4816536" cy="4116818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3574488" y="833420"/>
            <a:ext cx="504302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PÁGINAS WEB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TIENDA ONLINE</a:t>
            </a:r>
            <a:endParaRPr b="1"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grpSp>
        <p:nvGrpSpPr>
          <p:cNvPr id="826" name="Google Shape;826;p47"/>
          <p:cNvGrpSpPr/>
          <p:nvPr/>
        </p:nvGrpSpPr>
        <p:grpSpPr>
          <a:xfrm>
            <a:off x="9322712" y="1303392"/>
            <a:ext cx="1940732" cy="1303215"/>
            <a:chOff x="8043438" y="936665"/>
            <a:chExt cx="1940732" cy="1303215"/>
          </a:xfrm>
        </p:grpSpPr>
        <p:sp>
          <p:nvSpPr>
            <p:cNvPr id="827" name="Google Shape;827;p47"/>
            <p:cNvSpPr txBox="1"/>
            <p:nvPr/>
          </p:nvSpPr>
          <p:spPr>
            <a:xfrm>
              <a:off x="8043438" y="1501216"/>
              <a:ext cx="1940732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02. INSTALAR WORDPRESS Y WOOCOMERCE</a:t>
              </a:r>
              <a:endParaRPr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pic>
          <p:nvPicPr>
            <p:cNvPr descr="Game controller" id="828" name="Google Shape;828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15255" y="936665"/>
              <a:ext cx="670223" cy="6702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9" name="Google Shape;829;p47"/>
          <p:cNvGrpSpPr/>
          <p:nvPr/>
        </p:nvGrpSpPr>
        <p:grpSpPr>
          <a:xfrm>
            <a:off x="739833" y="1303392"/>
            <a:ext cx="2196129" cy="1129336"/>
            <a:chOff x="805047" y="2534716"/>
            <a:chExt cx="2196129" cy="1129336"/>
          </a:xfrm>
        </p:grpSpPr>
        <p:sp>
          <p:nvSpPr>
            <p:cNvPr id="830" name="Google Shape;830;p47"/>
            <p:cNvSpPr txBox="1"/>
            <p:nvPr/>
          </p:nvSpPr>
          <p:spPr>
            <a:xfrm>
              <a:off x="805047" y="3140832"/>
              <a:ext cx="2196129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01. COMPRAR DOMINIO Y HOSTING</a:t>
              </a:r>
              <a:endParaRPr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pic>
          <p:nvPicPr>
            <p:cNvPr descr="Game controller" id="831" name="Google Shape;831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6442" y="2534716"/>
              <a:ext cx="670223" cy="6702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2" name="Google Shape;832;p47"/>
          <p:cNvGrpSpPr/>
          <p:nvPr/>
        </p:nvGrpSpPr>
        <p:grpSpPr>
          <a:xfrm>
            <a:off x="9322712" y="3703692"/>
            <a:ext cx="1940732" cy="2082551"/>
            <a:chOff x="8043438" y="936665"/>
            <a:chExt cx="1940732" cy="2082551"/>
          </a:xfrm>
        </p:grpSpPr>
        <p:sp>
          <p:nvSpPr>
            <p:cNvPr id="833" name="Google Shape;833;p47"/>
            <p:cNvSpPr txBox="1"/>
            <p:nvPr/>
          </p:nvSpPr>
          <p:spPr>
            <a:xfrm>
              <a:off x="8043438" y="1634221"/>
              <a:ext cx="1940732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04. COMPRA PUBLICIDAD EN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Facebooks Ads o En GOOGLE ADWORDS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(SEM)</a:t>
              </a:r>
              <a:endParaRPr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pic>
          <p:nvPicPr>
            <p:cNvPr descr="Game controller" id="834" name="Google Shape;834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15255" y="936665"/>
              <a:ext cx="670223" cy="6702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47"/>
          <p:cNvGrpSpPr/>
          <p:nvPr/>
        </p:nvGrpSpPr>
        <p:grpSpPr>
          <a:xfrm>
            <a:off x="995230" y="3703692"/>
            <a:ext cx="1940732" cy="1436220"/>
            <a:chOff x="1060444" y="2534716"/>
            <a:chExt cx="1940732" cy="1436220"/>
          </a:xfrm>
        </p:grpSpPr>
        <p:sp>
          <p:nvSpPr>
            <p:cNvPr id="836" name="Google Shape;836;p47"/>
            <p:cNvSpPr txBox="1"/>
            <p:nvPr/>
          </p:nvSpPr>
          <p:spPr>
            <a:xfrm>
              <a:off x="1060444" y="3232272"/>
              <a:ext cx="1940732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03. CREA UN BLOG,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AÑADE ARTICULOS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CON (SEO)</a:t>
              </a:r>
              <a:endParaRPr sz="1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  <p:pic>
          <p:nvPicPr>
            <p:cNvPr descr="Game controller" id="837" name="Google Shape;837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6442" y="2534716"/>
              <a:ext cx="670223" cy="6702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8" name="Google Shape;838;p4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7280" r="7279" t="0"/>
          <a:stretch/>
        </p:blipFill>
        <p:spPr>
          <a:xfrm>
            <a:off x="3943350" y="2571751"/>
            <a:ext cx="4305300" cy="2447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8"/>
          <p:cNvSpPr txBox="1"/>
          <p:nvPr/>
        </p:nvSpPr>
        <p:spPr>
          <a:xfrm>
            <a:off x="540358" y="3207006"/>
            <a:ext cx="427271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QUE DICEN DEL CURSO NUESTROS CLIENTES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RECIENTES?</a:t>
            </a:r>
            <a:endParaRPr b="1"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  <p:pic>
        <p:nvPicPr>
          <p:cNvPr id="844" name="Google Shape;844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4" r="14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9012" y="33252"/>
            <a:ext cx="6598485" cy="6754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5491" y="24939"/>
            <a:ext cx="6386945" cy="676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555" y="184354"/>
            <a:ext cx="3087681" cy="640763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"/>
          <p:cNvSpPr txBox="1"/>
          <p:nvPr/>
        </p:nvSpPr>
        <p:spPr>
          <a:xfrm>
            <a:off x="5638250" y="1218710"/>
            <a:ext cx="4503878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1- SALUDAR AL PROVEEDOR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2- PREGUNTARLE EL STOCK SOBRE EL JUEGO QUE NOS INTERESE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O LOS JUEGOS. (SEGÚN)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007" r="25006" t="0"/>
          <a:stretch/>
        </p:blipFill>
        <p:spPr>
          <a:xfrm>
            <a:off x="5366658" y="673425"/>
            <a:ext cx="5511153" cy="5511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60" name="Google Shape;860;p51"/>
          <p:cNvSpPr txBox="1"/>
          <p:nvPr/>
        </p:nvSpPr>
        <p:spPr>
          <a:xfrm>
            <a:off x="367980" y="3075057"/>
            <a:ext cx="45032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CASOS DE ÉXITO</a:t>
            </a:r>
            <a:endParaRPr b="1" sz="40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5387" y="1022808"/>
            <a:ext cx="9801225" cy="56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52"/>
          <p:cNvSpPr txBox="1"/>
          <p:nvPr/>
        </p:nvSpPr>
        <p:spPr>
          <a:xfrm>
            <a:off x="3844360" y="190232"/>
            <a:ext cx="45032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EN INSTAGRAM</a:t>
            </a:r>
            <a:endParaRPr b="1" sz="40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5387" y="528637"/>
            <a:ext cx="9801225" cy="58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6749" y="309822"/>
            <a:ext cx="8860415" cy="630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091" y="138512"/>
            <a:ext cx="7939434" cy="6584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537" y="1052512"/>
            <a:ext cx="8162925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145" y="365170"/>
            <a:ext cx="10632538" cy="6057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702" y="393294"/>
            <a:ext cx="11919066" cy="6065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59"/>
          <p:cNvSpPr/>
          <p:nvPr/>
        </p:nvSpPr>
        <p:spPr>
          <a:xfrm flipH="1">
            <a:off x="0" y="2"/>
            <a:ext cx="12191998" cy="6858000"/>
          </a:xfrm>
          <a:prstGeom prst="rect">
            <a:avLst/>
          </a:prstGeom>
          <a:solidFill>
            <a:srgbClr val="2B0238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3" name="Google Shape;903;p59"/>
          <p:cNvGrpSpPr/>
          <p:nvPr/>
        </p:nvGrpSpPr>
        <p:grpSpPr>
          <a:xfrm>
            <a:off x="3844061" y="1177065"/>
            <a:ext cx="4503880" cy="4503870"/>
            <a:chOff x="12954550" y="9597336"/>
            <a:chExt cx="4503880" cy="4503870"/>
          </a:xfrm>
        </p:grpSpPr>
        <p:sp>
          <p:nvSpPr>
            <p:cNvPr id="904" name="Google Shape;904;p59"/>
            <p:cNvSpPr/>
            <p:nvPr/>
          </p:nvSpPr>
          <p:spPr>
            <a:xfrm>
              <a:off x="12954551" y="9597337"/>
              <a:ext cx="4503878" cy="4503868"/>
            </a:xfrm>
            <a:custGeom>
              <a:rect b="b" l="l" r="r" t="t"/>
              <a:pathLst>
                <a:path extrusionOk="0" h="5353044" w="5353050">
                  <a:moveTo>
                    <a:pt x="0" y="0"/>
                  </a:moveTo>
                  <a:lnTo>
                    <a:pt x="1338264" y="0"/>
                  </a:lnTo>
                  <a:lnTo>
                    <a:pt x="2676525" y="1338261"/>
                  </a:lnTo>
                  <a:lnTo>
                    <a:pt x="4014786" y="0"/>
                  </a:lnTo>
                  <a:lnTo>
                    <a:pt x="5353050" y="0"/>
                  </a:lnTo>
                  <a:lnTo>
                    <a:pt x="5353050" y="1338261"/>
                  </a:lnTo>
                  <a:lnTo>
                    <a:pt x="4014789" y="2676522"/>
                  </a:lnTo>
                  <a:lnTo>
                    <a:pt x="5353050" y="4014783"/>
                  </a:lnTo>
                  <a:lnTo>
                    <a:pt x="5353050" y="5353044"/>
                  </a:lnTo>
                  <a:lnTo>
                    <a:pt x="4014786" y="5353044"/>
                  </a:lnTo>
                  <a:lnTo>
                    <a:pt x="2676525" y="4014783"/>
                  </a:lnTo>
                  <a:lnTo>
                    <a:pt x="1338264" y="5353044"/>
                  </a:lnTo>
                  <a:lnTo>
                    <a:pt x="0" y="5353044"/>
                  </a:lnTo>
                  <a:lnTo>
                    <a:pt x="0" y="4014783"/>
                  </a:lnTo>
                  <a:lnTo>
                    <a:pt x="1338261" y="2676522"/>
                  </a:lnTo>
                  <a:lnTo>
                    <a:pt x="0" y="1338261"/>
                  </a:ln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59"/>
            <p:cNvSpPr/>
            <p:nvPr/>
          </p:nvSpPr>
          <p:spPr>
            <a:xfrm rot="5400000">
              <a:off x="12954459" y="9597429"/>
              <a:ext cx="2251933" cy="2251750"/>
            </a:xfrm>
            <a:custGeom>
              <a:rect b="b" l="l" r="r" t="t"/>
              <a:pathLst>
                <a:path extrusionOk="0" h="2251750" w="2251933">
                  <a:moveTo>
                    <a:pt x="0" y="2251750"/>
                  </a:moveTo>
                  <a:lnTo>
                    <a:pt x="0" y="1125779"/>
                  </a:lnTo>
                  <a:lnTo>
                    <a:pt x="402982" y="722797"/>
                  </a:lnTo>
                  <a:lnTo>
                    <a:pt x="537434" y="857249"/>
                  </a:lnTo>
                  <a:lnTo>
                    <a:pt x="1394682" y="0"/>
                  </a:lnTo>
                  <a:lnTo>
                    <a:pt x="2251933" y="0"/>
                  </a:lnTo>
                  <a:lnTo>
                    <a:pt x="2251933" y="857249"/>
                  </a:lnTo>
                  <a:lnTo>
                    <a:pt x="1394684" y="1714497"/>
                  </a:lnTo>
                  <a:lnTo>
                    <a:pt x="1528952" y="1848765"/>
                  </a:lnTo>
                  <a:lnTo>
                    <a:pt x="1125967" y="2251750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2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59"/>
            <p:cNvSpPr/>
            <p:nvPr/>
          </p:nvSpPr>
          <p:spPr>
            <a:xfrm rot="5400000">
              <a:off x="12954458" y="11849364"/>
              <a:ext cx="2251934" cy="2251750"/>
            </a:xfrm>
            <a:custGeom>
              <a:rect b="b" l="l" r="r" t="t"/>
              <a:pathLst>
                <a:path extrusionOk="0" h="2251750" w="2251934">
                  <a:moveTo>
                    <a:pt x="0" y="857249"/>
                  </a:moveTo>
                  <a:lnTo>
                    <a:pt x="0" y="0"/>
                  </a:lnTo>
                  <a:lnTo>
                    <a:pt x="857252" y="0"/>
                  </a:lnTo>
                  <a:lnTo>
                    <a:pt x="1714501" y="857249"/>
                  </a:lnTo>
                  <a:lnTo>
                    <a:pt x="1848953" y="722797"/>
                  </a:lnTo>
                  <a:lnTo>
                    <a:pt x="2251934" y="1125779"/>
                  </a:lnTo>
                  <a:lnTo>
                    <a:pt x="2251934" y="2251750"/>
                  </a:lnTo>
                  <a:lnTo>
                    <a:pt x="1125967" y="2251750"/>
                  </a:lnTo>
                  <a:lnTo>
                    <a:pt x="722982" y="1848765"/>
                  </a:lnTo>
                  <a:lnTo>
                    <a:pt x="857250" y="1714497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2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59"/>
            <p:cNvSpPr/>
            <p:nvPr/>
          </p:nvSpPr>
          <p:spPr>
            <a:xfrm flipH="1" rot="5400000">
              <a:off x="15206591" y="11849366"/>
              <a:ext cx="2251931" cy="2251747"/>
            </a:xfrm>
            <a:custGeom>
              <a:rect b="b" l="l" r="r" t="t"/>
              <a:pathLst>
                <a:path extrusionOk="0" h="2251747" w="2251931">
                  <a:moveTo>
                    <a:pt x="2251931" y="2251747"/>
                  </a:moveTo>
                  <a:lnTo>
                    <a:pt x="2251931" y="1394500"/>
                  </a:lnTo>
                  <a:lnTo>
                    <a:pt x="1394683" y="537252"/>
                  </a:lnTo>
                  <a:lnTo>
                    <a:pt x="1528951" y="402984"/>
                  </a:lnTo>
                  <a:lnTo>
                    <a:pt x="1125967" y="0"/>
                  </a:lnTo>
                  <a:lnTo>
                    <a:pt x="0" y="0"/>
                  </a:lnTo>
                  <a:lnTo>
                    <a:pt x="0" y="1125970"/>
                  </a:lnTo>
                  <a:lnTo>
                    <a:pt x="402981" y="1528952"/>
                  </a:lnTo>
                  <a:lnTo>
                    <a:pt x="537433" y="1394500"/>
                  </a:lnTo>
                  <a:lnTo>
                    <a:pt x="1394681" y="2251747"/>
                  </a:lnTo>
                  <a:close/>
                </a:path>
              </a:pathLst>
            </a:custGeom>
            <a:noFill/>
            <a:ln cap="flat" cmpd="sng" w="12700">
              <a:solidFill>
                <a:schemeClr val="lt1">
                  <a:alpha val="2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59"/>
            <p:cNvSpPr/>
            <p:nvPr/>
          </p:nvSpPr>
          <p:spPr>
            <a:xfrm flipH="1" rot="5400000">
              <a:off x="15206586" y="9597430"/>
              <a:ext cx="2251936" cy="2251748"/>
            </a:xfrm>
            <a:custGeom>
              <a:rect b="b" l="l" r="r" t="t"/>
              <a:pathLst>
                <a:path extrusionOk="0" h="2251748" w="2251936">
                  <a:moveTo>
                    <a:pt x="2251936" y="1125970"/>
                  </a:moveTo>
                  <a:lnTo>
                    <a:pt x="2251936" y="0"/>
                  </a:lnTo>
                  <a:lnTo>
                    <a:pt x="1125969" y="1"/>
                  </a:lnTo>
                  <a:lnTo>
                    <a:pt x="722983" y="402987"/>
                  </a:lnTo>
                  <a:lnTo>
                    <a:pt x="857250" y="537253"/>
                  </a:lnTo>
                  <a:lnTo>
                    <a:pt x="0" y="1394500"/>
                  </a:lnTo>
                  <a:lnTo>
                    <a:pt x="1" y="2251748"/>
                  </a:lnTo>
                  <a:lnTo>
                    <a:pt x="857252" y="2251748"/>
                  </a:lnTo>
                  <a:lnTo>
                    <a:pt x="1714501" y="1394500"/>
                  </a:lnTo>
                  <a:lnTo>
                    <a:pt x="1848954" y="1528953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24705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9" name="Google Shape;909;p59"/>
          <p:cNvGrpSpPr/>
          <p:nvPr/>
        </p:nvGrpSpPr>
        <p:grpSpPr>
          <a:xfrm>
            <a:off x="5065108" y="1500925"/>
            <a:ext cx="2061410" cy="581013"/>
            <a:chOff x="5065295" y="1085113"/>
            <a:chExt cx="2061410" cy="581013"/>
          </a:xfrm>
        </p:grpSpPr>
        <p:sp>
          <p:nvSpPr>
            <p:cNvPr id="910" name="Google Shape;910;p59"/>
            <p:cNvSpPr/>
            <p:nvPr/>
          </p:nvSpPr>
          <p:spPr>
            <a:xfrm rot="5400000">
              <a:off x="5969401" y="1085114"/>
              <a:ext cx="253199" cy="253198"/>
            </a:xfrm>
            <a:custGeom>
              <a:rect b="b" l="l" r="r" t="t"/>
              <a:pathLst>
                <a:path extrusionOk="0" h="5353044" w="5353050">
                  <a:moveTo>
                    <a:pt x="0" y="0"/>
                  </a:moveTo>
                  <a:lnTo>
                    <a:pt x="1338264" y="0"/>
                  </a:lnTo>
                  <a:lnTo>
                    <a:pt x="2676525" y="1338261"/>
                  </a:lnTo>
                  <a:lnTo>
                    <a:pt x="4014786" y="0"/>
                  </a:lnTo>
                  <a:lnTo>
                    <a:pt x="5353050" y="0"/>
                  </a:lnTo>
                  <a:lnTo>
                    <a:pt x="5353050" y="1338261"/>
                  </a:lnTo>
                  <a:lnTo>
                    <a:pt x="4014789" y="2676522"/>
                  </a:lnTo>
                  <a:lnTo>
                    <a:pt x="5353050" y="4014783"/>
                  </a:lnTo>
                  <a:lnTo>
                    <a:pt x="5353050" y="5353044"/>
                  </a:lnTo>
                  <a:lnTo>
                    <a:pt x="4014786" y="5353044"/>
                  </a:lnTo>
                  <a:lnTo>
                    <a:pt x="2676525" y="4014783"/>
                  </a:lnTo>
                  <a:lnTo>
                    <a:pt x="1338264" y="5353044"/>
                  </a:lnTo>
                  <a:lnTo>
                    <a:pt x="0" y="5353044"/>
                  </a:lnTo>
                  <a:lnTo>
                    <a:pt x="0" y="4014783"/>
                  </a:lnTo>
                  <a:lnTo>
                    <a:pt x="1338261" y="2676522"/>
                  </a:lnTo>
                  <a:lnTo>
                    <a:pt x="0" y="1338261"/>
                  </a:lnTo>
                  <a:close/>
                </a:path>
              </a:pathLst>
            </a:custGeom>
            <a:solidFill>
              <a:srgbClr val="CC3C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59"/>
            <p:cNvSpPr txBox="1"/>
            <p:nvPr/>
          </p:nvSpPr>
          <p:spPr>
            <a:xfrm>
              <a:off x="5065295" y="1404516"/>
              <a:ext cx="2061410" cy="26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Monda"/>
                  <a:ea typeface="Monda"/>
                  <a:cs typeface="Monda"/>
                  <a:sym typeface="Monda"/>
                </a:rPr>
                <a:t>NASDARK</a:t>
              </a:r>
              <a:endParaRPr sz="11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endParaRPr>
            </a:p>
          </p:txBody>
        </p:sp>
      </p:grpSp>
      <p:sp>
        <p:nvSpPr>
          <p:cNvPr id="912" name="Google Shape;912;p59"/>
          <p:cNvSpPr txBox="1"/>
          <p:nvPr/>
        </p:nvSpPr>
        <p:spPr>
          <a:xfrm>
            <a:off x="2349500" y="2657678"/>
            <a:ext cx="7493000" cy="1862048"/>
          </a:xfrm>
          <a:prstGeom prst="rect">
            <a:avLst/>
          </a:prstGeom>
          <a:noFill/>
          <a:ln>
            <a:noFill/>
          </a:ln>
          <a:effectLst>
            <a:outerShdw blurRad="279400" rotWithShape="0" algn="t" dir="5400000" dist="38100">
              <a:srgbClr val="370347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5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GRACIAS</a:t>
            </a:r>
            <a:endParaRPr b="1" sz="115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363" y="232756"/>
            <a:ext cx="3064357" cy="635923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"/>
          <p:cNvSpPr txBox="1"/>
          <p:nvPr/>
        </p:nvSpPr>
        <p:spPr>
          <a:xfrm>
            <a:off x="5189363" y="596218"/>
            <a:ext cx="450387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3- CONFIRMAR 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STOCK DE LO QUE PEDIMOS.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4- PEDIRLE LOS DATOS PARA REALIZAR EL PAGO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POR BITCOIN, PAYPAL O SEGÚN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EL METODO DE PAGO QUE ACEPTE EL PROVEEDOR ELEGIDO.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5- INDICARLE AL PROVEEDOR QUE “TU” CLIENTE ESTE CONECTADO AL PS4 PARA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REALIZAR INMEDIATAMENTE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LA DESCARGA DEL JUEGO O LOS JUEGOS.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5678" y="199506"/>
            <a:ext cx="3088392" cy="6409113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8"/>
          <p:cNvSpPr txBox="1"/>
          <p:nvPr/>
        </p:nvSpPr>
        <p:spPr>
          <a:xfrm>
            <a:off x="5006483" y="1160519"/>
            <a:ext cx="4503878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6- INDICARLE QUE ESTAS LISTO PARA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LA ENTREGA DEL JUEGO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(LA DESCARGA)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AQUÍ ES DONDE DEBERAS MANDARLE LO MISMO QUE TE MANDO TU PROVEEDOR AL CLIENTE, PARA QUE ESTE PUEDA DESCARGARLO EN SU CONSOLA Y ASÍ PUEDA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JUGAR SIN LIMITES.</a:t>
            </a:r>
            <a:endParaRPr b="1"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174" y="182293"/>
            <a:ext cx="3129244" cy="6493891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9"/>
          <p:cNvSpPr txBox="1"/>
          <p:nvPr/>
        </p:nvSpPr>
        <p:spPr>
          <a:xfrm>
            <a:off x="5097922" y="271371"/>
            <a:ext cx="4503878" cy="6370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7- SEGUIR LOS PASOS QUE SE INDICAN EN LA SECCIÓN “COMO EL CLIENTE DEBE REALIZAR LA DESCARGA DE UN JUEGO” Y LISTO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TU CLIENTE PODRÁ DESCARGAR SU JUEGO COMPRADO.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onda"/>
              <a:ea typeface="Monda"/>
              <a:cs typeface="Monda"/>
              <a:sym typeface="Mond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da"/>
                <a:ea typeface="Monda"/>
                <a:cs typeface="Monda"/>
                <a:sym typeface="Monda"/>
              </a:rPr>
              <a:t>RECUERDA CONFIRMARLE A TU PROVEEDOR QUE EL JUEGO SE ESTA DESCARGANDO, SI TU CLIENTE TIENE ALGUN PROBLEMA CON ELLO, HABLAR CON EL PROVEEDOR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2020-10-17T06:10:51Z</dcterms:created>
  <dc:creator>Yossy Made Yulian</dc:creator>
</cp:coreProperties>
</file>